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256" r:id="rId5"/>
    <p:sldId id="257" r:id="rId6"/>
    <p:sldId id="278" r:id="rId7"/>
    <p:sldId id="279" r:id="rId8"/>
    <p:sldId id="294" r:id="rId9"/>
    <p:sldId id="258" r:id="rId10"/>
    <p:sldId id="295" r:id="rId11"/>
    <p:sldId id="292" r:id="rId12"/>
    <p:sldId id="293" r:id="rId13"/>
    <p:sldId id="280" r:id="rId14"/>
    <p:sldId id="296" r:id="rId15"/>
    <p:sldId id="282" r:id="rId16"/>
    <p:sldId id="299" r:id="rId17"/>
    <p:sldId id="302" r:id="rId18"/>
    <p:sldId id="297" r:id="rId19"/>
    <p:sldId id="281" r:id="rId20"/>
    <p:sldId id="301" r:id="rId21"/>
    <p:sldId id="291" r:id="rId22"/>
    <p:sldId id="298" r:id="rId23"/>
    <p:sldId id="271" r:id="rId24"/>
    <p:sldId id="300" r:id="rId25"/>
    <p:sldId id="284" r:id="rId26"/>
    <p:sldId id="30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2A2E"/>
    <a:srgbClr val="5B5054"/>
    <a:srgbClr val="E74B4F"/>
    <a:srgbClr val="EC7073"/>
    <a:srgbClr val="E9E6DF"/>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26D05A-9C5E-4356-8302-7A35B0327D8A}" v="267" dt="2024-05-07T15:37:59.7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0850" autoAdjust="0"/>
  </p:normalViewPr>
  <p:slideViewPr>
    <p:cSldViewPr snapToGrid="0">
      <p:cViewPr varScale="1">
        <p:scale>
          <a:sx n="75" d="100"/>
          <a:sy n="75" d="100"/>
        </p:scale>
        <p:origin x="1205" y="48"/>
      </p:cViewPr>
      <p:guideLst/>
    </p:cSldViewPr>
  </p:slideViewPr>
  <p:outlineViewPr>
    <p:cViewPr>
      <p:scale>
        <a:sx n="33" d="100"/>
        <a:sy n="33" d="100"/>
      </p:scale>
      <p:origin x="0" y="-2880"/>
    </p:cViewPr>
  </p:outlineViewPr>
  <p:notesTextViewPr>
    <p:cViewPr>
      <p:scale>
        <a:sx n="105" d="100"/>
        <a:sy n="105" d="100"/>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ryl.nurse@yorkmail.cuny.edu" userId="41f13ce3-75e1-4416-bbe5-a0167ff08515" providerId="ADAL" clId="{F626D05A-9C5E-4356-8302-7A35B0327D8A}"/>
    <pc:docChg chg="undo redo custSel addSld delSld modSld sldOrd modMainMaster">
      <pc:chgData name="darryl.nurse@yorkmail.cuny.edu" userId="41f13ce3-75e1-4416-bbe5-a0167ff08515" providerId="ADAL" clId="{F626D05A-9C5E-4356-8302-7A35B0327D8A}" dt="2024-05-07T15:38:10.109" v="9951" actId="122"/>
      <pc:docMkLst>
        <pc:docMk/>
      </pc:docMkLst>
      <pc:sldChg chg="addSp delSp modSp mod">
        <pc:chgData name="darryl.nurse@yorkmail.cuny.edu" userId="41f13ce3-75e1-4416-bbe5-a0167ff08515" providerId="ADAL" clId="{F626D05A-9C5E-4356-8302-7A35B0327D8A}" dt="2024-05-07T15:34:04.784" v="9920" actId="1036"/>
        <pc:sldMkLst>
          <pc:docMk/>
          <pc:sldMk cId="2586058810" sldId="256"/>
        </pc:sldMkLst>
        <pc:spChg chg="mod">
          <ac:chgData name="darryl.nurse@yorkmail.cuny.edu" userId="41f13ce3-75e1-4416-bbe5-a0167ff08515" providerId="ADAL" clId="{F626D05A-9C5E-4356-8302-7A35B0327D8A}" dt="2024-05-07T15:34:04.784" v="9920" actId="1036"/>
          <ac:spMkLst>
            <pc:docMk/>
            <pc:sldMk cId="2586058810" sldId="256"/>
            <ac:spMk id="2" creationId="{CFE75451-6A4B-484B-9ED1-353CCE25B0F4}"/>
          </ac:spMkLst>
        </pc:spChg>
        <pc:grpChg chg="add mod">
          <ac:chgData name="darryl.nurse@yorkmail.cuny.edu" userId="41f13ce3-75e1-4416-bbe5-a0167ff08515" providerId="ADAL" clId="{F626D05A-9C5E-4356-8302-7A35B0327D8A}" dt="2024-05-07T03:39:26.202" v="9574" actId="164"/>
          <ac:grpSpMkLst>
            <pc:docMk/>
            <pc:sldMk cId="2586058810" sldId="256"/>
            <ac:grpSpMk id="5" creationId="{A837EEB1-0EBF-8932-6B7B-B77F72C365AF}"/>
          </ac:grpSpMkLst>
        </pc:grpChg>
        <pc:picChg chg="add del mod">
          <ac:chgData name="darryl.nurse@yorkmail.cuny.edu" userId="41f13ce3-75e1-4416-bbe5-a0167ff08515" providerId="ADAL" clId="{F626D05A-9C5E-4356-8302-7A35B0327D8A}" dt="2024-05-07T03:39:26.202" v="9574" actId="164"/>
          <ac:picMkLst>
            <pc:docMk/>
            <pc:sldMk cId="2586058810" sldId="256"/>
            <ac:picMk id="4" creationId="{54FC48E8-0AA2-2AD5-E375-B70EEEC33C4B}"/>
          </ac:picMkLst>
        </pc:picChg>
        <pc:picChg chg="add del">
          <ac:chgData name="darryl.nurse@yorkmail.cuny.edu" userId="41f13ce3-75e1-4416-bbe5-a0167ff08515" providerId="ADAL" clId="{F626D05A-9C5E-4356-8302-7A35B0327D8A}" dt="2024-05-07T03:38:02.481" v="9556" actId="21"/>
          <ac:picMkLst>
            <pc:docMk/>
            <pc:sldMk cId="2586058810" sldId="256"/>
            <ac:picMk id="1026" creationId="{5DF8BBA8-BFED-C269-1251-FE7F2E9DCEC6}"/>
          </ac:picMkLst>
        </pc:picChg>
        <pc:picChg chg="add mod">
          <ac:chgData name="darryl.nurse@yorkmail.cuny.edu" userId="41f13ce3-75e1-4416-bbe5-a0167ff08515" providerId="ADAL" clId="{F626D05A-9C5E-4356-8302-7A35B0327D8A}" dt="2024-05-07T03:39:26.202" v="9574" actId="164"/>
          <ac:picMkLst>
            <pc:docMk/>
            <pc:sldMk cId="2586058810" sldId="256"/>
            <ac:picMk id="1028" creationId="{392616D6-B34E-11E0-48A5-9D6E0809470D}"/>
          </ac:picMkLst>
        </pc:picChg>
        <pc:picChg chg="add del mod">
          <ac:chgData name="darryl.nurse@yorkmail.cuny.edu" userId="41f13ce3-75e1-4416-bbe5-a0167ff08515" providerId="ADAL" clId="{F626D05A-9C5E-4356-8302-7A35B0327D8A}" dt="2024-05-07T03:39:18.785" v="9573" actId="21"/>
          <ac:picMkLst>
            <pc:docMk/>
            <pc:sldMk cId="2586058810" sldId="256"/>
            <ac:picMk id="1030" creationId="{2DA8711E-5C39-3398-6282-EFB11718B279}"/>
          </ac:picMkLst>
        </pc:picChg>
      </pc:sldChg>
      <pc:sldChg chg="addSp delSp modSp mod">
        <pc:chgData name="darryl.nurse@yorkmail.cuny.edu" userId="41f13ce3-75e1-4416-bbe5-a0167ff08515" providerId="ADAL" clId="{F626D05A-9C5E-4356-8302-7A35B0327D8A}" dt="2024-05-06T03:40:09.943" v="5647" actId="1038"/>
        <pc:sldMkLst>
          <pc:docMk/>
          <pc:sldMk cId="1713219598" sldId="257"/>
        </pc:sldMkLst>
        <pc:spChg chg="mod">
          <ac:chgData name="darryl.nurse@yorkmail.cuny.edu" userId="41f13ce3-75e1-4416-bbe5-a0167ff08515" providerId="ADAL" clId="{F626D05A-9C5E-4356-8302-7A35B0327D8A}" dt="2024-05-06T02:27:31.628" v="4048" actId="113"/>
          <ac:spMkLst>
            <pc:docMk/>
            <pc:sldMk cId="1713219598" sldId="257"/>
            <ac:spMk id="2" creationId="{1BEF5859-10C9-4588-9727-B9362E26C29D}"/>
          </ac:spMkLst>
        </pc:spChg>
        <pc:spChg chg="mod ord">
          <ac:chgData name="darryl.nurse@yorkmail.cuny.edu" userId="41f13ce3-75e1-4416-bbe5-a0167ff08515" providerId="ADAL" clId="{F626D05A-9C5E-4356-8302-7A35B0327D8A}" dt="2024-05-06T02:52:33.755" v="4812" actId="20577"/>
          <ac:spMkLst>
            <pc:docMk/>
            <pc:sldMk cId="1713219598" sldId="257"/>
            <ac:spMk id="3" creationId="{5671D7E5-EF66-4BCD-8DAA-E9061157F0BE}"/>
          </ac:spMkLst>
        </pc:spChg>
        <pc:spChg chg="del mod">
          <ac:chgData name="darryl.nurse@yorkmail.cuny.edu" userId="41f13ce3-75e1-4416-bbe5-a0167ff08515" providerId="ADAL" clId="{F626D05A-9C5E-4356-8302-7A35B0327D8A}" dt="2024-05-06T01:31:25.417" v="3960" actId="21"/>
          <ac:spMkLst>
            <pc:docMk/>
            <pc:sldMk cId="1713219598" sldId="257"/>
            <ac:spMk id="5" creationId="{B02A8827-B1A1-2D2F-D6DD-E886B886C43E}"/>
          </ac:spMkLst>
        </pc:spChg>
        <pc:picChg chg="add del mod">
          <ac:chgData name="darryl.nurse@yorkmail.cuny.edu" userId="41f13ce3-75e1-4416-bbe5-a0167ff08515" providerId="ADAL" clId="{F626D05A-9C5E-4356-8302-7A35B0327D8A}" dt="2024-05-06T01:15:52.837" v="3672" actId="21"/>
          <ac:picMkLst>
            <pc:docMk/>
            <pc:sldMk cId="1713219598" sldId="257"/>
            <ac:picMk id="6" creationId="{B2C3FA69-009A-DE9B-40EE-300B0F2534FF}"/>
          </ac:picMkLst>
        </pc:picChg>
        <pc:picChg chg="add del mod modCrop">
          <ac:chgData name="darryl.nurse@yorkmail.cuny.edu" userId="41f13ce3-75e1-4416-bbe5-a0167ff08515" providerId="ADAL" clId="{F626D05A-9C5E-4356-8302-7A35B0327D8A}" dt="2024-05-06T01:20:24.784" v="3759" actId="21"/>
          <ac:picMkLst>
            <pc:docMk/>
            <pc:sldMk cId="1713219598" sldId="257"/>
            <ac:picMk id="8" creationId="{2B1B81A5-3C20-0529-B5FD-2DD8BB489F0A}"/>
          </ac:picMkLst>
        </pc:picChg>
        <pc:picChg chg="add mod ord">
          <ac:chgData name="darryl.nurse@yorkmail.cuny.edu" userId="41f13ce3-75e1-4416-bbe5-a0167ff08515" providerId="ADAL" clId="{F626D05A-9C5E-4356-8302-7A35B0327D8A}" dt="2024-05-06T03:40:09.943" v="5647" actId="1038"/>
          <ac:picMkLst>
            <pc:docMk/>
            <pc:sldMk cId="1713219598" sldId="257"/>
            <ac:picMk id="10" creationId="{7A9C1080-0A27-4D58-8FDF-F192643D0634}"/>
          </ac:picMkLst>
        </pc:picChg>
      </pc:sldChg>
      <pc:sldChg chg="delSp modSp mod modNotesTx">
        <pc:chgData name="darryl.nurse@yorkmail.cuny.edu" userId="41f13ce3-75e1-4416-bbe5-a0167ff08515" providerId="ADAL" clId="{F626D05A-9C5E-4356-8302-7A35B0327D8A}" dt="2024-05-06T04:49:52.784" v="7415" actId="20577"/>
        <pc:sldMkLst>
          <pc:docMk/>
          <pc:sldMk cId="3571516367" sldId="258"/>
        </pc:sldMkLst>
        <pc:spChg chg="mod">
          <ac:chgData name="darryl.nurse@yorkmail.cuny.edu" userId="41f13ce3-75e1-4416-bbe5-a0167ff08515" providerId="ADAL" clId="{F626D05A-9C5E-4356-8302-7A35B0327D8A}" dt="2024-05-06T04:49:23.590" v="7413" actId="20577"/>
          <ac:spMkLst>
            <pc:docMk/>
            <pc:sldMk cId="3571516367" sldId="258"/>
            <ac:spMk id="3" creationId="{9D5232F9-FD00-464A-9F17-619C91AEF8F3}"/>
          </ac:spMkLst>
        </pc:spChg>
        <pc:spChg chg="del">
          <ac:chgData name="darryl.nurse@yorkmail.cuny.edu" userId="41f13ce3-75e1-4416-bbe5-a0167ff08515" providerId="ADAL" clId="{F626D05A-9C5E-4356-8302-7A35B0327D8A}" dt="2024-04-24T04:33:20.471" v="227" actId="21"/>
          <ac:spMkLst>
            <pc:docMk/>
            <pc:sldMk cId="3571516367" sldId="258"/>
            <ac:spMk id="14" creationId="{ECE635A2-70B8-3EAB-6A18-952B02EBAA1E}"/>
          </ac:spMkLst>
        </pc:spChg>
        <pc:spChg chg="mod">
          <ac:chgData name="darryl.nurse@yorkmail.cuny.edu" userId="41f13ce3-75e1-4416-bbe5-a0167ff08515" providerId="ADAL" clId="{F626D05A-9C5E-4356-8302-7A35B0327D8A}" dt="2024-05-06T01:10:22.746" v="3613" actId="14100"/>
          <ac:spMkLst>
            <pc:docMk/>
            <pc:sldMk cId="3571516367" sldId="258"/>
            <ac:spMk id="18" creationId="{A65B86E3-CCEF-BD84-01E8-F1A157BAFECF}"/>
          </ac:spMkLst>
        </pc:spChg>
      </pc:sldChg>
      <pc:sldChg chg="addSp delSp modSp del mod">
        <pc:chgData name="darryl.nurse@yorkmail.cuny.edu" userId="41f13ce3-75e1-4416-bbe5-a0167ff08515" providerId="ADAL" clId="{F626D05A-9C5E-4356-8302-7A35B0327D8A}" dt="2024-04-24T04:30:55.550" v="213" actId="2696"/>
        <pc:sldMkLst>
          <pc:docMk/>
          <pc:sldMk cId="1742861620" sldId="266"/>
        </pc:sldMkLst>
        <pc:spChg chg="add mod">
          <ac:chgData name="darryl.nurse@yorkmail.cuny.edu" userId="41f13ce3-75e1-4416-bbe5-a0167ff08515" providerId="ADAL" clId="{F626D05A-9C5E-4356-8302-7A35B0327D8A}" dt="2024-04-24T04:30:53.180" v="212" actId="21"/>
          <ac:spMkLst>
            <pc:docMk/>
            <pc:sldMk cId="1742861620" sldId="266"/>
            <ac:spMk id="5" creationId="{AD4067C9-6134-C671-AF86-C3EB82568B84}"/>
          </ac:spMkLst>
        </pc:spChg>
        <pc:picChg chg="del">
          <ac:chgData name="darryl.nurse@yorkmail.cuny.edu" userId="41f13ce3-75e1-4416-bbe5-a0167ff08515" providerId="ADAL" clId="{F626D05A-9C5E-4356-8302-7A35B0327D8A}" dt="2024-04-24T04:30:53.180" v="212" actId="21"/>
          <ac:picMkLst>
            <pc:docMk/>
            <pc:sldMk cId="1742861620" sldId="266"/>
            <ac:picMk id="47" creationId="{F55BC7A4-EE4B-7EFC-C325-408D66C3CBA7}"/>
          </ac:picMkLst>
        </pc:picChg>
      </pc:sldChg>
      <pc:sldChg chg="addSp delSp modSp mod">
        <pc:chgData name="darryl.nurse@yorkmail.cuny.edu" userId="41f13ce3-75e1-4416-bbe5-a0167ff08515" providerId="ADAL" clId="{F626D05A-9C5E-4356-8302-7A35B0327D8A}" dt="2024-05-06T03:49:46.534" v="6480" actId="1076"/>
        <pc:sldMkLst>
          <pc:docMk/>
          <pc:sldMk cId="1969787568" sldId="271"/>
        </pc:sldMkLst>
        <pc:spChg chg="add mod">
          <ac:chgData name="darryl.nurse@yorkmail.cuny.edu" userId="41f13ce3-75e1-4416-bbe5-a0167ff08515" providerId="ADAL" clId="{F626D05A-9C5E-4356-8302-7A35B0327D8A}" dt="2024-05-06T03:49:46.534" v="6480" actId="1076"/>
          <ac:spMkLst>
            <pc:docMk/>
            <pc:sldMk cId="1969787568" sldId="271"/>
            <ac:spMk id="2" creationId="{582EEEEA-88FF-476A-E31A-BFF0C023D584}"/>
          </ac:spMkLst>
        </pc:spChg>
        <pc:spChg chg="del">
          <ac:chgData name="darryl.nurse@yorkmail.cuny.edu" userId="41f13ce3-75e1-4416-bbe5-a0167ff08515" providerId="ADAL" clId="{F626D05A-9C5E-4356-8302-7A35B0327D8A}" dt="2024-04-24T04:31:20.924" v="219" actId="21"/>
          <ac:spMkLst>
            <pc:docMk/>
            <pc:sldMk cId="1969787568" sldId="271"/>
            <ac:spMk id="2" creationId="{8BDF1EDE-5423-435C-B149-87AB1BC22B83}"/>
          </ac:spMkLst>
        </pc:spChg>
        <pc:spChg chg="del mod">
          <ac:chgData name="darryl.nurse@yorkmail.cuny.edu" userId="41f13ce3-75e1-4416-bbe5-a0167ff08515" providerId="ADAL" clId="{F626D05A-9C5E-4356-8302-7A35B0327D8A}" dt="2024-04-24T04:31:20.924" v="219" actId="21"/>
          <ac:spMkLst>
            <pc:docMk/>
            <pc:sldMk cId="1969787568" sldId="271"/>
            <ac:spMk id="3" creationId="{AF64C29E-DF30-4DC6-AB95-2016F9A703B6}"/>
          </ac:spMkLst>
        </pc:spChg>
        <pc:spChg chg="add del mod">
          <ac:chgData name="darryl.nurse@yorkmail.cuny.edu" userId="41f13ce3-75e1-4416-bbe5-a0167ff08515" providerId="ADAL" clId="{F626D05A-9C5E-4356-8302-7A35B0327D8A}" dt="2024-04-24T04:31:22.293" v="220" actId="21"/>
          <ac:spMkLst>
            <pc:docMk/>
            <pc:sldMk cId="1969787568" sldId="271"/>
            <ac:spMk id="5" creationId="{F267EF79-B4CD-B263-53EF-F5ADA263BD00}"/>
          </ac:spMkLst>
        </pc:spChg>
        <pc:spChg chg="del">
          <ac:chgData name="darryl.nurse@yorkmail.cuny.edu" userId="41f13ce3-75e1-4416-bbe5-a0167ff08515" providerId="ADAL" clId="{F626D05A-9C5E-4356-8302-7A35B0327D8A}" dt="2024-04-24T04:31:20.924" v="219" actId="21"/>
          <ac:spMkLst>
            <pc:docMk/>
            <pc:sldMk cId="1969787568" sldId="271"/>
            <ac:spMk id="6" creationId="{4C127D99-645F-4FCF-9573-FDFE2A344FA9}"/>
          </ac:spMkLst>
        </pc:spChg>
        <pc:spChg chg="add mod">
          <ac:chgData name="darryl.nurse@yorkmail.cuny.edu" userId="41f13ce3-75e1-4416-bbe5-a0167ff08515" providerId="ADAL" clId="{F626D05A-9C5E-4356-8302-7A35B0327D8A}" dt="2024-05-06T03:42:51.794" v="5706" actId="1076"/>
          <ac:spMkLst>
            <pc:docMk/>
            <pc:sldMk cId="1969787568" sldId="271"/>
            <ac:spMk id="16" creationId="{D5090E43-6E13-849A-D64F-746AE7052096}"/>
          </ac:spMkLst>
        </pc:spChg>
      </pc:sldChg>
      <pc:sldChg chg="addSp delSp modSp mod">
        <pc:chgData name="darryl.nurse@yorkmail.cuny.edu" userId="41f13ce3-75e1-4416-bbe5-a0167ff08515" providerId="ADAL" clId="{F626D05A-9C5E-4356-8302-7A35B0327D8A}" dt="2024-05-06T02:27:08.005" v="4047" actId="113"/>
        <pc:sldMkLst>
          <pc:docMk/>
          <pc:sldMk cId="608796113" sldId="278"/>
        </pc:sldMkLst>
        <pc:spChg chg="mod">
          <ac:chgData name="darryl.nurse@yorkmail.cuny.edu" userId="41f13ce3-75e1-4416-bbe5-a0167ff08515" providerId="ADAL" clId="{F626D05A-9C5E-4356-8302-7A35B0327D8A}" dt="2024-05-06T02:27:08.005" v="4047" actId="113"/>
          <ac:spMkLst>
            <pc:docMk/>
            <pc:sldMk cId="608796113" sldId="278"/>
            <ac:spMk id="2" creationId="{9528DBD1-DB29-D44F-FD5A-3071BB37EF37}"/>
          </ac:spMkLst>
        </pc:spChg>
        <pc:spChg chg="add mod modCrop">
          <ac:chgData name="darryl.nurse@yorkmail.cuny.edu" userId="41f13ce3-75e1-4416-bbe5-a0167ff08515" providerId="ADAL" clId="{F626D05A-9C5E-4356-8302-7A35B0327D8A}" dt="2024-05-06T01:36:09.876" v="3978" actId="18131"/>
          <ac:spMkLst>
            <pc:docMk/>
            <pc:sldMk cId="608796113" sldId="278"/>
            <ac:spMk id="3" creationId="{FF955CDD-042C-EF43-FAFA-412BCB0C1AA7}"/>
          </ac:spMkLst>
        </pc:spChg>
        <pc:spChg chg="add del mod">
          <ac:chgData name="darryl.nurse@yorkmail.cuny.edu" userId="41f13ce3-75e1-4416-bbe5-a0167ff08515" providerId="ADAL" clId="{F626D05A-9C5E-4356-8302-7A35B0327D8A}" dt="2024-05-06T01:48:38.005" v="4014" actId="21"/>
          <ac:spMkLst>
            <pc:docMk/>
            <pc:sldMk cId="608796113" sldId="278"/>
            <ac:spMk id="4" creationId="{7A0A9466-07AF-400C-4EB3-DF1724AC72E2}"/>
          </ac:spMkLst>
        </pc:spChg>
        <pc:spChg chg="add mod">
          <ac:chgData name="darryl.nurse@yorkmail.cuny.edu" userId="41f13ce3-75e1-4416-bbe5-a0167ff08515" providerId="ADAL" clId="{F626D05A-9C5E-4356-8302-7A35B0327D8A}" dt="2024-05-06T01:48:26.279" v="4011"/>
          <ac:spMkLst>
            <pc:docMk/>
            <pc:sldMk cId="608796113" sldId="278"/>
            <ac:spMk id="5" creationId="{4A3A9870-68FE-C7B8-F798-4F9E262AA152}"/>
          </ac:spMkLst>
        </pc:spChg>
      </pc:sldChg>
      <pc:sldChg chg="modSp mod modNotesTx">
        <pc:chgData name="darryl.nurse@yorkmail.cuny.edu" userId="41f13ce3-75e1-4416-bbe5-a0167ff08515" providerId="ADAL" clId="{F626D05A-9C5E-4356-8302-7A35B0327D8A}" dt="2024-05-07T04:57:55.646" v="9895" actId="20577"/>
        <pc:sldMkLst>
          <pc:docMk/>
          <pc:sldMk cId="2241459136" sldId="279"/>
        </pc:sldMkLst>
        <pc:spChg chg="mod">
          <ac:chgData name="darryl.nurse@yorkmail.cuny.edu" userId="41f13ce3-75e1-4416-bbe5-a0167ff08515" providerId="ADAL" clId="{F626D05A-9C5E-4356-8302-7A35B0327D8A}" dt="2024-05-06T02:27:40.038" v="4053" actId="1038"/>
          <ac:spMkLst>
            <pc:docMk/>
            <pc:sldMk cId="2241459136" sldId="279"/>
            <ac:spMk id="3" creationId="{9AC62984-67E5-B954-596B-3A88DE5BD0D7}"/>
          </ac:spMkLst>
        </pc:spChg>
        <pc:spChg chg="mod">
          <ac:chgData name="darryl.nurse@yorkmail.cuny.edu" userId="41f13ce3-75e1-4416-bbe5-a0167ff08515" providerId="ADAL" clId="{F626D05A-9C5E-4356-8302-7A35B0327D8A}" dt="2024-05-06T03:41:10.504" v="5673" actId="20577"/>
          <ac:spMkLst>
            <pc:docMk/>
            <pc:sldMk cId="2241459136" sldId="279"/>
            <ac:spMk id="13" creationId="{C31F1322-F334-0602-3FE3-51AD598EA430}"/>
          </ac:spMkLst>
        </pc:spChg>
        <pc:cxnChg chg="mod">
          <ac:chgData name="darryl.nurse@yorkmail.cuny.edu" userId="41f13ce3-75e1-4416-bbe5-a0167ff08515" providerId="ADAL" clId="{F626D05A-9C5E-4356-8302-7A35B0327D8A}" dt="2024-05-06T03:40:27.368" v="5648" actId="14100"/>
          <ac:cxnSpMkLst>
            <pc:docMk/>
            <pc:sldMk cId="2241459136" sldId="279"/>
            <ac:cxnSpMk id="8" creationId="{40CEAEC8-DD16-5505-1F2A-5AA26EC09074}"/>
          </ac:cxnSpMkLst>
        </pc:cxnChg>
        <pc:cxnChg chg="ord">
          <ac:chgData name="darryl.nurse@yorkmail.cuny.edu" userId="41f13ce3-75e1-4416-bbe5-a0167ff08515" providerId="ADAL" clId="{F626D05A-9C5E-4356-8302-7A35B0327D8A}" dt="2024-05-06T01:04:32.504" v="3495" actId="167"/>
          <ac:cxnSpMkLst>
            <pc:docMk/>
            <pc:sldMk cId="2241459136" sldId="279"/>
            <ac:cxnSpMk id="21" creationId="{944268F6-A361-9907-F87F-9C4377ECAE6D}"/>
          </ac:cxnSpMkLst>
        </pc:cxnChg>
      </pc:sldChg>
      <pc:sldChg chg="addSp delSp modSp mod ord">
        <pc:chgData name="darryl.nurse@yorkmail.cuny.edu" userId="41f13ce3-75e1-4416-bbe5-a0167ff08515" providerId="ADAL" clId="{F626D05A-9C5E-4356-8302-7A35B0327D8A}" dt="2024-05-06T02:38:10.883" v="4551" actId="1036"/>
        <pc:sldMkLst>
          <pc:docMk/>
          <pc:sldMk cId="334696707" sldId="280"/>
        </pc:sldMkLst>
        <pc:spChg chg="del mod">
          <ac:chgData name="darryl.nurse@yorkmail.cuny.edu" userId="41f13ce3-75e1-4416-bbe5-a0167ff08515" providerId="ADAL" clId="{F626D05A-9C5E-4356-8302-7A35B0327D8A}" dt="2024-04-24T04:30:08.888" v="193" actId="21"/>
          <ac:spMkLst>
            <pc:docMk/>
            <pc:sldMk cId="334696707" sldId="280"/>
            <ac:spMk id="2" creationId="{566C97BE-403B-122E-90D1-2788978A0B6F}"/>
          </ac:spMkLst>
        </pc:spChg>
        <pc:spChg chg="add mod">
          <ac:chgData name="darryl.nurse@yorkmail.cuny.edu" userId="41f13ce3-75e1-4416-bbe5-a0167ff08515" providerId="ADAL" clId="{F626D05A-9C5E-4356-8302-7A35B0327D8A}" dt="2024-05-06T02:38:10.883" v="4551" actId="1036"/>
          <ac:spMkLst>
            <pc:docMk/>
            <pc:sldMk cId="334696707" sldId="280"/>
            <ac:spMk id="2" creationId="{8B6D26E5-413B-95A4-D357-4A135150F21E}"/>
          </ac:spMkLst>
        </pc:spChg>
        <pc:spChg chg="add mod">
          <ac:chgData name="darryl.nurse@yorkmail.cuny.edu" userId="41f13ce3-75e1-4416-bbe5-a0167ff08515" providerId="ADAL" clId="{F626D05A-9C5E-4356-8302-7A35B0327D8A}" dt="2024-04-24T04:37:05.716" v="463" actId="1076"/>
          <ac:spMkLst>
            <pc:docMk/>
            <pc:sldMk cId="334696707" sldId="280"/>
            <ac:spMk id="3" creationId="{B2A13239-E2DE-1CBF-1880-22042E077323}"/>
          </ac:spMkLst>
        </pc:spChg>
        <pc:spChg chg="add mod">
          <ac:chgData name="darryl.nurse@yorkmail.cuny.edu" userId="41f13ce3-75e1-4416-bbe5-a0167ff08515" providerId="ADAL" clId="{F626D05A-9C5E-4356-8302-7A35B0327D8A}" dt="2024-05-06T02:38:10.883" v="4551" actId="1036"/>
          <ac:spMkLst>
            <pc:docMk/>
            <pc:sldMk cId="334696707" sldId="280"/>
            <ac:spMk id="4" creationId="{9FA3F70D-AEB5-25AB-B98E-28C4D587BD84}"/>
          </ac:spMkLst>
        </pc:spChg>
        <pc:spChg chg="add del mod">
          <ac:chgData name="darryl.nurse@yorkmail.cuny.edu" userId="41f13ce3-75e1-4416-bbe5-a0167ff08515" providerId="ADAL" clId="{F626D05A-9C5E-4356-8302-7A35B0327D8A}" dt="2024-05-06T01:02:24.713" v="3475" actId="21"/>
          <ac:spMkLst>
            <pc:docMk/>
            <pc:sldMk cId="334696707" sldId="280"/>
            <ac:spMk id="5" creationId="{260EF15C-013B-3A93-790D-B2FCAFB812D4}"/>
          </ac:spMkLst>
        </pc:spChg>
        <pc:spChg chg="add del mod">
          <ac:chgData name="darryl.nurse@yorkmail.cuny.edu" userId="41f13ce3-75e1-4416-bbe5-a0167ff08515" providerId="ADAL" clId="{F626D05A-9C5E-4356-8302-7A35B0327D8A}" dt="2024-05-06T01:02:27.316" v="3476" actId="21"/>
          <ac:spMkLst>
            <pc:docMk/>
            <pc:sldMk cId="334696707" sldId="280"/>
            <ac:spMk id="6" creationId="{CA038335-B6DF-037C-DC9B-4523FB3415DE}"/>
          </ac:spMkLst>
        </pc:spChg>
        <pc:spChg chg="add del mod">
          <ac:chgData name="darryl.nurse@yorkmail.cuny.edu" userId="41f13ce3-75e1-4416-bbe5-a0167ff08515" providerId="ADAL" clId="{F626D05A-9C5E-4356-8302-7A35B0327D8A}" dt="2024-05-06T01:02:31.655" v="3477" actId="21"/>
          <ac:spMkLst>
            <pc:docMk/>
            <pc:sldMk cId="334696707" sldId="280"/>
            <ac:spMk id="7" creationId="{1B8AEA0C-0D61-DAFF-1AD9-9DE4A550F72C}"/>
          </ac:spMkLst>
        </pc:spChg>
        <pc:spChg chg="add mod">
          <ac:chgData name="darryl.nurse@yorkmail.cuny.edu" userId="41f13ce3-75e1-4416-bbe5-a0167ff08515" providerId="ADAL" clId="{F626D05A-9C5E-4356-8302-7A35B0327D8A}" dt="2024-04-24T04:36:42.451" v="457"/>
          <ac:spMkLst>
            <pc:docMk/>
            <pc:sldMk cId="334696707" sldId="280"/>
            <ac:spMk id="68" creationId="{AA0ACADD-CC4E-851C-DA07-C22DB97FA23E}"/>
          </ac:spMkLst>
        </pc:spChg>
        <pc:picChg chg="add del mod">
          <ac:chgData name="darryl.nurse@yorkmail.cuny.edu" userId="41f13ce3-75e1-4416-bbe5-a0167ff08515" providerId="ADAL" clId="{F626D05A-9C5E-4356-8302-7A35B0327D8A}" dt="2024-05-06T01:12:38.968" v="3621" actId="21"/>
          <ac:picMkLst>
            <pc:docMk/>
            <pc:sldMk cId="334696707" sldId="280"/>
            <ac:picMk id="8" creationId="{C78DEBB2-FC7B-F21D-C563-30C2FA0C3FE3}"/>
          </ac:picMkLst>
        </pc:picChg>
        <pc:picChg chg="add mod">
          <ac:chgData name="darryl.nurse@yorkmail.cuny.edu" userId="41f13ce3-75e1-4416-bbe5-a0167ff08515" providerId="ADAL" clId="{F626D05A-9C5E-4356-8302-7A35B0327D8A}" dt="2024-05-06T01:12:51.237" v="3625"/>
          <ac:picMkLst>
            <pc:docMk/>
            <pc:sldMk cId="334696707" sldId="280"/>
            <ac:picMk id="9" creationId="{184A97D0-E00E-3DF0-D8DC-016912E91419}"/>
          </ac:picMkLst>
        </pc:picChg>
      </pc:sldChg>
      <pc:sldChg chg="addSp delSp modSp mod ord modNotesTx">
        <pc:chgData name="darryl.nurse@yorkmail.cuny.edu" userId="41f13ce3-75e1-4416-bbe5-a0167ff08515" providerId="ADAL" clId="{F626D05A-9C5E-4356-8302-7A35B0327D8A}" dt="2024-05-06T05:05:55.481" v="8504" actId="1035"/>
        <pc:sldMkLst>
          <pc:docMk/>
          <pc:sldMk cId="103458723" sldId="281"/>
        </pc:sldMkLst>
        <pc:spChg chg="del">
          <ac:chgData name="darryl.nurse@yorkmail.cuny.edu" userId="41f13ce3-75e1-4416-bbe5-a0167ff08515" providerId="ADAL" clId="{F626D05A-9C5E-4356-8302-7A35B0327D8A}" dt="2024-04-24T04:30:13.042" v="194" actId="21"/>
          <ac:spMkLst>
            <pc:docMk/>
            <pc:sldMk cId="103458723" sldId="281"/>
            <ac:spMk id="2" creationId="{A95E2E6A-35EC-1B8E-0FD7-8C67870ACA64}"/>
          </ac:spMkLst>
        </pc:spChg>
        <pc:spChg chg="add del mod">
          <ac:chgData name="darryl.nurse@yorkmail.cuny.edu" userId="41f13ce3-75e1-4416-bbe5-a0167ff08515" providerId="ADAL" clId="{F626D05A-9C5E-4356-8302-7A35B0327D8A}" dt="2024-04-24T04:30:14.202" v="195" actId="21"/>
          <ac:spMkLst>
            <pc:docMk/>
            <pc:sldMk cId="103458723" sldId="281"/>
            <ac:spMk id="4" creationId="{1B073239-6C1B-0150-68B9-4BAEDA2B0DAE}"/>
          </ac:spMkLst>
        </pc:spChg>
        <pc:spChg chg="add del mod">
          <ac:chgData name="darryl.nurse@yorkmail.cuny.edu" userId="41f13ce3-75e1-4416-bbe5-a0167ff08515" providerId="ADAL" clId="{F626D05A-9C5E-4356-8302-7A35B0327D8A}" dt="2024-04-24T04:30:18.892" v="197" actId="21"/>
          <ac:spMkLst>
            <pc:docMk/>
            <pc:sldMk cId="103458723" sldId="281"/>
            <ac:spMk id="6" creationId="{1D65533F-4032-D766-592E-F498CCB3BA16}"/>
          </ac:spMkLst>
        </pc:spChg>
        <pc:spChg chg="add mod">
          <ac:chgData name="darryl.nurse@yorkmail.cuny.edu" userId="41f13ce3-75e1-4416-bbe5-a0167ff08515" providerId="ADAL" clId="{F626D05A-9C5E-4356-8302-7A35B0327D8A}" dt="2024-05-06T05:05:55.481" v="8504" actId="1035"/>
          <ac:spMkLst>
            <pc:docMk/>
            <pc:sldMk cId="103458723" sldId="281"/>
            <ac:spMk id="6" creationId="{DD36CC7E-6E4E-AEBD-0046-FE81A6607398}"/>
          </ac:spMkLst>
        </pc:spChg>
        <pc:spChg chg="add mod">
          <ac:chgData name="darryl.nurse@yorkmail.cuny.edu" userId="41f13ce3-75e1-4416-bbe5-a0167ff08515" providerId="ADAL" clId="{F626D05A-9C5E-4356-8302-7A35B0327D8A}" dt="2024-05-06T05:04:41.346" v="8502" actId="207"/>
          <ac:spMkLst>
            <pc:docMk/>
            <pc:sldMk cId="103458723" sldId="281"/>
            <ac:spMk id="7" creationId="{5E3A1B4A-14F5-F8B3-2195-948C42790D3A}"/>
          </ac:spMkLst>
        </pc:spChg>
        <pc:spChg chg="del mod">
          <ac:chgData name="darryl.nurse@yorkmail.cuny.edu" userId="41f13ce3-75e1-4416-bbe5-a0167ff08515" providerId="ADAL" clId="{F626D05A-9C5E-4356-8302-7A35B0327D8A}" dt="2024-04-24T04:33:10.635" v="226" actId="21"/>
          <ac:spMkLst>
            <pc:docMk/>
            <pc:sldMk cId="103458723" sldId="281"/>
            <ac:spMk id="8" creationId="{8F44A959-C2BB-9170-C99C-1A2EDB71B994}"/>
          </ac:spMkLst>
        </pc:spChg>
        <pc:spChg chg="add del mod">
          <ac:chgData name="darryl.nurse@yorkmail.cuny.edu" userId="41f13ce3-75e1-4416-bbe5-a0167ff08515" providerId="ADAL" clId="{F626D05A-9C5E-4356-8302-7A35B0327D8A}" dt="2024-04-24T04:30:23.465" v="199" actId="21"/>
          <ac:spMkLst>
            <pc:docMk/>
            <pc:sldMk cId="103458723" sldId="281"/>
            <ac:spMk id="9" creationId="{17DD3C98-6E00-6AA6-3835-DBAC8E9445CF}"/>
          </ac:spMkLst>
        </pc:spChg>
        <pc:spChg chg="add del mod">
          <ac:chgData name="darryl.nurse@yorkmail.cuny.edu" userId="41f13ce3-75e1-4416-bbe5-a0167ff08515" providerId="ADAL" clId="{F626D05A-9C5E-4356-8302-7A35B0327D8A}" dt="2024-04-24T04:30:25.962" v="201" actId="21"/>
          <ac:spMkLst>
            <pc:docMk/>
            <pc:sldMk cId="103458723" sldId="281"/>
            <ac:spMk id="11" creationId="{55D32A5D-C327-1F5B-7021-38F0A95252EB}"/>
          </ac:spMkLst>
        </pc:spChg>
        <pc:spChg chg="del">
          <ac:chgData name="darryl.nurse@yorkmail.cuny.edu" userId="41f13ce3-75e1-4416-bbe5-a0167ff08515" providerId="ADAL" clId="{F626D05A-9C5E-4356-8302-7A35B0327D8A}" dt="2024-04-24T04:30:16.954" v="196" actId="21"/>
          <ac:spMkLst>
            <pc:docMk/>
            <pc:sldMk cId="103458723" sldId="281"/>
            <ac:spMk id="12" creationId="{554B61B9-26F6-B304-92CD-03053DAAF2A8}"/>
          </ac:spMkLst>
        </pc:spChg>
        <pc:spChg chg="add mod">
          <ac:chgData name="darryl.nurse@yorkmail.cuny.edu" userId="41f13ce3-75e1-4416-bbe5-a0167ff08515" providerId="ADAL" clId="{F626D05A-9C5E-4356-8302-7A35B0327D8A}" dt="2024-05-06T05:01:50.865" v="8463" actId="1036"/>
          <ac:spMkLst>
            <pc:docMk/>
            <pc:sldMk cId="103458723" sldId="281"/>
            <ac:spMk id="13" creationId="{D246DFCF-F4B0-BA30-D16C-20630E0AC37E}"/>
          </ac:spMkLst>
        </pc:spChg>
        <pc:spChg chg="add del mod">
          <ac:chgData name="darryl.nurse@yorkmail.cuny.edu" userId="41f13ce3-75e1-4416-bbe5-a0167ff08515" providerId="ADAL" clId="{F626D05A-9C5E-4356-8302-7A35B0327D8A}" dt="2024-05-06T04:56:02.882" v="7897" actId="21"/>
          <ac:spMkLst>
            <pc:docMk/>
            <pc:sldMk cId="103458723" sldId="281"/>
            <ac:spMk id="15" creationId="{0475853D-A326-0FDB-3058-86A743B235F9}"/>
          </ac:spMkLst>
        </pc:spChg>
        <pc:spChg chg="add del mod">
          <ac:chgData name="darryl.nurse@yorkmail.cuny.edu" userId="41f13ce3-75e1-4416-bbe5-a0167ff08515" providerId="ADAL" clId="{F626D05A-9C5E-4356-8302-7A35B0327D8A}" dt="2024-05-06T04:45:00.806" v="7325" actId="21"/>
          <ac:spMkLst>
            <pc:docMk/>
            <pc:sldMk cId="103458723" sldId="281"/>
            <ac:spMk id="16" creationId="{D5090E43-6E13-849A-D64F-746AE7052096}"/>
          </ac:spMkLst>
        </pc:spChg>
        <pc:spChg chg="add mod">
          <ac:chgData name="darryl.nurse@yorkmail.cuny.edu" userId="41f13ce3-75e1-4416-bbe5-a0167ff08515" providerId="ADAL" clId="{F626D05A-9C5E-4356-8302-7A35B0327D8A}" dt="2024-04-24T04:34:19.625" v="335" actId="20577"/>
          <ac:spMkLst>
            <pc:docMk/>
            <pc:sldMk cId="103458723" sldId="281"/>
            <ac:spMk id="17" creationId="{2FD4E4BD-54CF-D4E7-A16F-97D817F51232}"/>
          </ac:spMkLst>
        </pc:spChg>
        <pc:spChg chg="add del mod">
          <ac:chgData name="darryl.nurse@yorkmail.cuny.edu" userId="41f13ce3-75e1-4416-bbe5-a0167ff08515" providerId="ADAL" clId="{F626D05A-9C5E-4356-8302-7A35B0327D8A}" dt="2024-05-06T04:44:58.246" v="7324" actId="21"/>
          <ac:spMkLst>
            <pc:docMk/>
            <pc:sldMk cId="103458723" sldId="281"/>
            <ac:spMk id="18" creationId="{7A54B8D8-E70E-C6E7-0A22-C1B8621693D1}"/>
          </ac:spMkLst>
        </pc:spChg>
        <pc:spChg chg="add mod">
          <ac:chgData name="darryl.nurse@yorkmail.cuny.edu" userId="41f13ce3-75e1-4416-bbe5-a0167ff08515" providerId="ADAL" clId="{F626D05A-9C5E-4356-8302-7A35B0327D8A}" dt="2024-05-06T05:00:19.876" v="8360" actId="767"/>
          <ac:spMkLst>
            <pc:docMk/>
            <pc:sldMk cId="103458723" sldId="281"/>
            <ac:spMk id="19" creationId="{BE9E5A09-AF6F-8CD5-360A-2E75C28A04CF}"/>
          </ac:spMkLst>
        </pc:spChg>
        <pc:spChg chg="del">
          <ac:chgData name="darryl.nurse@yorkmail.cuny.edu" userId="41f13ce3-75e1-4416-bbe5-a0167ff08515" providerId="ADAL" clId="{F626D05A-9C5E-4356-8302-7A35B0327D8A}" dt="2024-04-24T04:30:20.395" v="198" actId="21"/>
          <ac:spMkLst>
            <pc:docMk/>
            <pc:sldMk cId="103458723" sldId="281"/>
            <ac:spMk id="35" creationId="{EDBE6233-75E9-40D1-968F-58CA9AD0FF50}"/>
          </ac:spMkLst>
        </pc:spChg>
        <pc:spChg chg="del">
          <ac:chgData name="darryl.nurse@yorkmail.cuny.edu" userId="41f13ce3-75e1-4416-bbe5-a0167ff08515" providerId="ADAL" clId="{F626D05A-9C5E-4356-8302-7A35B0327D8A}" dt="2024-04-24T04:30:24.949" v="200" actId="21"/>
          <ac:spMkLst>
            <pc:docMk/>
            <pc:sldMk cId="103458723" sldId="281"/>
            <ac:spMk id="50" creationId="{8F6B2AE9-DDE4-FD99-A235-3B39EEE21481}"/>
          </ac:spMkLst>
        </pc:spChg>
        <pc:grpChg chg="add mod">
          <ac:chgData name="darryl.nurse@yorkmail.cuny.edu" userId="41f13ce3-75e1-4416-bbe5-a0167ff08515" providerId="ADAL" clId="{F626D05A-9C5E-4356-8302-7A35B0327D8A}" dt="2024-05-06T04:56:51.381" v="7909" actId="1037"/>
          <ac:grpSpMkLst>
            <pc:docMk/>
            <pc:sldMk cId="103458723" sldId="281"/>
            <ac:grpSpMk id="12" creationId="{9C7822AA-27A2-E01E-5ED8-CBB5D14444DE}"/>
          </ac:grpSpMkLst>
        </pc:grpChg>
        <pc:picChg chg="add mod">
          <ac:chgData name="darryl.nurse@yorkmail.cuny.edu" userId="41f13ce3-75e1-4416-bbe5-a0167ff08515" providerId="ADAL" clId="{F626D05A-9C5E-4356-8302-7A35B0327D8A}" dt="2024-05-06T04:33:11.192" v="7092" actId="14100"/>
          <ac:picMkLst>
            <pc:docMk/>
            <pc:sldMk cId="103458723" sldId="281"/>
            <ac:picMk id="3" creationId="{4D7EFC5A-7C0D-99D3-262F-C0F46521082E}"/>
          </ac:picMkLst>
        </pc:picChg>
        <pc:picChg chg="add del mod">
          <ac:chgData name="darryl.nurse@yorkmail.cuny.edu" userId="41f13ce3-75e1-4416-bbe5-a0167ff08515" providerId="ADAL" clId="{F626D05A-9C5E-4356-8302-7A35B0327D8A}" dt="2024-05-06T04:21:21.442" v="7085" actId="21"/>
          <ac:picMkLst>
            <pc:docMk/>
            <pc:sldMk cId="103458723" sldId="281"/>
            <ac:picMk id="3" creationId="{57E8AFC0-0645-7DCC-BD1E-8A8E5DCA74FD}"/>
          </ac:picMkLst>
        </pc:picChg>
        <pc:picChg chg="add del mod">
          <ac:chgData name="darryl.nurse@yorkmail.cuny.edu" userId="41f13ce3-75e1-4416-bbe5-a0167ff08515" providerId="ADAL" clId="{F626D05A-9C5E-4356-8302-7A35B0327D8A}" dt="2024-05-06T04:36:17.405" v="7098" actId="21"/>
          <ac:picMkLst>
            <pc:docMk/>
            <pc:sldMk cId="103458723" sldId="281"/>
            <ac:picMk id="5" creationId="{A79F60B4-A0DA-0C7E-D10C-9A04B1815A78}"/>
          </ac:picMkLst>
        </pc:picChg>
        <pc:picChg chg="add mod">
          <ac:chgData name="darryl.nurse@yorkmail.cuny.edu" userId="41f13ce3-75e1-4416-bbe5-a0167ff08515" providerId="ADAL" clId="{F626D05A-9C5E-4356-8302-7A35B0327D8A}" dt="2024-05-06T04:56:49.326" v="7905" actId="164"/>
          <ac:picMkLst>
            <pc:docMk/>
            <pc:sldMk cId="103458723" sldId="281"/>
            <ac:picMk id="9" creationId="{23916CEA-53C6-32DD-2496-B8BBB12C6749}"/>
          </ac:picMkLst>
        </pc:picChg>
        <pc:picChg chg="add mod">
          <ac:chgData name="darryl.nurse@yorkmail.cuny.edu" userId="41f13ce3-75e1-4416-bbe5-a0167ff08515" providerId="ADAL" clId="{F626D05A-9C5E-4356-8302-7A35B0327D8A}" dt="2024-05-06T04:56:49.326" v="7905" actId="164"/>
          <ac:picMkLst>
            <pc:docMk/>
            <pc:sldMk cId="103458723" sldId="281"/>
            <ac:picMk id="11" creationId="{8F405916-ECA3-9AC4-C55A-400B26419F09}"/>
          </ac:picMkLst>
        </pc:picChg>
      </pc:sldChg>
      <pc:sldChg chg="addSp delSp modSp mod ord modNotesTx">
        <pc:chgData name="darryl.nurse@yorkmail.cuny.edu" userId="41f13ce3-75e1-4416-bbe5-a0167ff08515" providerId="ADAL" clId="{F626D05A-9C5E-4356-8302-7A35B0327D8A}" dt="2024-05-06T03:35:24.154" v="5355" actId="14826"/>
        <pc:sldMkLst>
          <pc:docMk/>
          <pc:sldMk cId="636929804" sldId="282"/>
        </pc:sldMkLst>
        <pc:spChg chg="add mod">
          <ac:chgData name="darryl.nurse@yorkmail.cuny.edu" userId="41f13ce3-75e1-4416-bbe5-a0167ff08515" providerId="ADAL" clId="{F626D05A-9C5E-4356-8302-7A35B0327D8A}" dt="2024-05-06T03:28:29.861" v="5142" actId="20577"/>
          <ac:spMkLst>
            <pc:docMk/>
            <pc:sldMk cId="636929804" sldId="282"/>
            <ac:spMk id="2" creationId="{51DA14D6-B005-B1F0-558E-1A704AC2C9F5}"/>
          </ac:spMkLst>
        </pc:spChg>
        <pc:spChg chg="del">
          <ac:chgData name="darryl.nurse@yorkmail.cuny.edu" userId="41f13ce3-75e1-4416-bbe5-a0167ff08515" providerId="ADAL" clId="{F626D05A-9C5E-4356-8302-7A35B0327D8A}" dt="2024-04-24T04:30:35.620" v="202" actId="21"/>
          <ac:spMkLst>
            <pc:docMk/>
            <pc:sldMk cId="636929804" sldId="282"/>
            <ac:spMk id="2" creationId="{8B27D9B3-B64F-656A-0D99-161A6C0F518F}"/>
          </ac:spMkLst>
        </pc:spChg>
        <pc:spChg chg="add del mod">
          <ac:chgData name="darryl.nurse@yorkmail.cuny.edu" userId="41f13ce3-75e1-4416-bbe5-a0167ff08515" providerId="ADAL" clId="{F626D05A-9C5E-4356-8302-7A35B0327D8A}" dt="2024-04-24T04:30:42.663" v="207" actId="21"/>
          <ac:spMkLst>
            <pc:docMk/>
            <pc:sldMk cId="636929804" sldId="282"/>
            <ac:spMk id="4" creationId="{1AD06862-CF78-90AC-8C85-E981AC1556F2}"/>
          </ac:spMkLst>
        </pc:spChg>
        <pc:spChg chg="add del mod">
          <ac:chgData name="darryl.nurse@yorkmail.cuny.edu" userId="41f13ce3-75e1-4416-bbe5-a0167ff08515" providerId="ADAL" clId="{F626D05A-9C5E-4356-8302-7A35B0327D8A}" dt="2024-04-24T04:30:39.020" v="204" actId="21"/>
          <ac:spMkLst>
            <pc:docMk/>
            <pc:sldMk cId="636929804" sldId="282"/>
            <ac:spMk id="6" creationId="{3B3B3894-BBF3-93C4-9706-FDF267DAD42F}"/>
          </ac:spMkLst>
        </pc:spChg>
        <pc:spChg chg="add del mod">
          <ac:chgData name="darryl.nurse@yorkmail.cuny.edu" userId="41f13ce3-75e1-4416-bbe5-a0167ff08515" providerId="ADAL" clId="{F626D05A-9C5E-4356-8302-7A35B0327D8A}" dt="2024-05-06T03:07:15.926" v="5005" actId="21"/>
          <ac:spMkLst>
            <pc:docMk/>
            <pc:sldMk cId="636929804" sldId="282"/>
            <ac:spMk id="7" creationId="{60A79674-2003-1DE9-8A20-72A9FCD16BC6}"/>
          </ac:spMkLst>
        </pc:spChg>
        <pc:spChg chg="add del mod">
          <ac:chgData name="darryl.nurse@yorkmail.cuny.edu" userId="41f13ce3-75e1-4416-bbe5-a0167ff08515" providerId="ADAL" clId="{F626D05A-9C5E-4356-8302-7A35B0327D8A}" dt="2024-04-24T04:30:41.611" v="206" actId="21"/>
          <ac:spMkLst>
            <pc:docMk/>
            <pc:sldMk cId="636929804" sldId="282"/>
            <ac:spMk id="8" creationId="{0E628E7B-5E30-AB2F-CC8C-2557E0DD724A}"/>
          </ac:spMkLst>
        </pc:spChg>
        <pc:spChg chg="add del mod">
          <ac:chgData name="darryl.nurse@yorkmail.cuny.edu" userId="41f13ce3-75e1-4416-bbe5-a0167ff08515" providerId="ADAL" clId="{F626D05A-9C5E-4356-8302-7A35B0327D8A}" dt="2024-05-06T03:07:15.926" v="5005" actId="21"/>
          <ac:spMkLst>
            <pc:docMk/>
            <pc:sldMk cId="636929804" sldId="282"/>
            <ac:spMk id="8" creationId="{6C2B57AF-AECF-D19C-73AE-40823AE42F84}"/>
          </ac:spMkLst>
        </pc:spChg>
        <pc:spChg chg="add del mod">
          <ac:chgData name="darryl.nurse@yorkmail.cuny.edu" userId="41f13ce3-75e1-4416-bbe5-a0167ff08515" providerId="ADAL" clId="{F626D05A-9C5E-4356-8302-7A35B0327D8A}" dt="2024-04-24T04:30:45.637" v="209" actId="21"/>
          <ac:spMkLst>
            <pc:docMk/>
            <pc:sldMk cId="636929804" sldId="282"/>
            <ac:spMk id="10" creationId="{DE15C4B5-BD2D-9709-C06C-78DFAAEEBEF3}"/>
          </ac:spMkLst>
        </pc:spChg>
        <pc:spChg chg="add del mod">
          <ac:chgData name="darryl.nurse@yorkmail.cuny.edu" userId="41f13ce3-75e1-4416-bbe5-a0167ff08515" providerId="ADAL" clId="{F626D05A-9C5E-4356-8302-7A35B0327D8A}" dt="2024-04-24T04:30:49.420" v="211" actId="21"/>
          <ac:spMkLst>
            <pc:docMk/>
            <pc:sldMk cId="636929804" sldId="282"/>
            <ac:spMk id="12" creationId="{E3D22C67-D520-F217-B770-5E5422D92881}"/>
          </ac:spMkLst>
        </pc:spChg>
        <pc:spChg chg="del">
          <ac:chgData name="darryl.nurse@yorkmail.cuny.edu" userId="41f13ce3-75e1-4416-bbe5-a0167ff08515" providerId="ADAL" clId="{F626D05A-9C5E-4356-8302-7A35B0327D8A}" dt="2024-04-24T04:30:37.799" v="203" actId="21"/>
          <ac:spMkLst>
            <pc:docMk/>
            <pc:sldMk cId="636929804" sldId="282"/>
            <ac:spMk id="13" creationId="{7E5B6E40-3A7D-ACF7-AA38-25977D322D81}"/>
          </ac:spMkLst>
        </pc:spChg>
        <pc:spChg chg="add mod">
          <ac:chgData name="darryl.nurse@yorkmail.cuny.edu" userId="41f13ce3-75e1-4416-bbe5-a0167ff08515" providerId="ADAL" clId="{F626D05A-9C5E-4356-8302-7A35B0327D8A}" dt="2024-05-06T03:10:12.574" v="5039" actId="1036"/>
          <ac:spMkLst>
            <pc:docMk/>
            <pc:sldMk cId="636929804" sldId="282"/>
            <ac:spMk id="13" creationId="{C650A633-3FAF-8B62-4BFC-501076F5FFD3}"/>
          </ac:spMkLst>
        </pc:spChg>
        <pc:spChg chg="del">
          <ac:chgData name="darryl.nurse@yorkmail.cuny.edu" userId="41f13ce3-75e1-4416-bbe5-a0167ff08515" providerId="ADAL" clId="{F626D05A-9C5E-4356-8302-7A35B0327D8A}" dt="2024-04-24T04:30:47.331" v="210" actId="21"/>
          <ac:spMkLst>
            <pc:docMk/>
            <pc:sldMk cId="636929804" sldId="282"/>
            <ac:spMk id="14" creationId="{5112969F-EB84-49D5-7100-1FB28870FB30}"/>
          </ac:spMkLst>
        </pc:spChg>
        <pc:spChg chg="del">
          <ac:chgData name="darryl.nurse@yorkmail.cuny.edu" userId="41f13ce3-75e1-4416-bbe5-a0167ff08515" providerId="ADAL" clId="{F626D05A-9C5E-4356-8302-7A35B0327D8A}" dt="2024-04-24T04:30:44.559" v="208" actId="21"/>
          <ac:spMkLst>
            <pc:docMk/>
            <pc:sldMk cId="636929804" sldId="282"/>
            <ac:spMk id="15" creationId="{A536BD54-EFA1-25A2-9F04-4F22C36E2A5D}"/>
          </ac:spMkLst>
        </pc:spChg>
        <pc:spChg chg="add del mod">
          <ac:chgData name="darryl.nurse@yorkmail.cuny.edu" userId="41f13ce3-75e1-4416-bbe5-a0167ff08515" providerId="ADAL" clId="{F626D05A-9C5E-4356-8302-7A35B0327D8A}" dt="2024-05-06T03:02:25.716" v="5000" actId="21"/>
          <ac:spMkLst>
            <pc:docMk/>
            <pc:sldMk cId="636929804" sldId="282"/>
            <ac:spMk id="16" creationId="{FB98F113-3048-0EBD-9A65-756D965F3408}"/>
          </ac:spMkLst>
        </pc:spChg>
        <pc:spChg chg="del">
          <ac:chgData name="darryl.nurse@yorkmail.cuny.edu" userId="41f13ce3-75e1-4416-bbe5-a0167ff08515" providerId="ADAL" clId="{F626D05A-9C5E-4356-8302-7A35B0327D8A}" dt="2024-04-24T04:30:40.502" v="205" actId="21"/>
          <ac:spMkLst>
            <pc:docMk/>
            <pc:sldMk cId="636929804" sldId="282"/>
            <ac:spMk id="36" creationId="{E71298F0-74F1-FECA-0F02-495F9A2EBA7B}"/>
          </ac:spMkLst>
        </pc:spChg>
        <pc:spChg chg="del">
          <ac:chgData name="darryl.nurse@yorkmail.cuny.edu" userId="41f13ce3-75e1-4416-bbe5-a0167ff08515" providerId="ADAL" clId="{F626D05A-9C5E-4356-8302-7A35B0327D8A}" dt="2024-04-24T04:36:27.777" v="454" actId="21"/>
          <ac:spMkLst>
            <pc:docMk/>
            <pc:sldMk cId="636929804" sldId="282"/>
            <ac:spMk id="68" creationId="{AA0ACADD-CC4E-851C-DA07-C22DB97FA23E}"/>
          </ac:spMkLst>
        </pc:spChg>
        <pc:picChg chg="add del mod">
          <ac:chgData name="darryl.nurse@yorkmail.cuny.edu" userId="41f13ce3-75e1-4416-bbe5-a0167ff08515" providerId="ADAL" clId="{F626D05A-9C5E-4356-8302-7A35B0327D8A}" dt="2024-05-06T03:00:21.619" v="4981" actId="21"/>
          <ac:picMkLst>
            <pc:docMk/>
            <pc:sldMk cId="636929804" sldId="282"/>
            <ac:picMk id="4" creationId="{52220FD9-069C-A160-437F-4139C039C054}"/>
          </ac:picMkLst>
        </pc:picChg>
        <pc:picChg chg="add del mod">
          <ac:chgData name="darryl.nurse@yorkmail.cuny.edu" userId="41f13ce3-75e1-4416-bbe5-a0167ff08515" providerId="ADAL" clId="{F626D05A-9C5E-4356-8302-7A35B0327D8A}" dt="2024-05-06T03:01:25.327" v="4990" actId="21"/>
          <ac:picMkLst>
            <pc:docMk/>
            <pc:sldMk cId="636929804" sldId="282"/>
            <ac:picMk id="6" creationId="{20FAB4A1-E7D5-1312-D27D-62ABE5206ABD}"/>
          </ac:picMkLst>
        </pc:picChg>
        <pc:picChg chg="add del mod">
          <ac:chgData name="darryl.nurse@yorkmail.cuny.edu" userId="41f13ce3-75e1-4416-bbe5-a0167ff08515" providerId="ADAL" clId="{F626D05A-9C5E-4356-8302-7A35B0327D8A}" dt="2024-05-06T03:09:08.322" v="5016" actId="21"/>
          <ac:picMkLst>
            <pc:docMk/>
            <pc:sldMk cId="636929804" sldId="282"/>
            <ac:picMk id="10" creationId="{A4465E14-4E90-9036-1DDF-D6C83B1D802B}"/>
          </ac:picMkLst>
        </pc:picChg>
        <pc:picChg chg="add mod modCrop">
          <ac:chgData name="darryl.nurse@yorkmail.cuny.edu" userId="41f13ce3-75e1-4416-bbe5-a0167ff08515" providerId="ADAL" clId="{F626D05A-9C5E-4356-8302-7A35B0327D8A}" dt="2024-05-06T03:35:24.154" v="5355" actId="14826"/>
          <ac:picMkLst>
            <pc:docMk/>
            <pc:sldMk cId="636929804" sldId="282"/>
            <ac:picMk id="12" creationId="{3C14F526-C54D-9F01-CAA3-2C0D9B700F72}"/>
          </ac:picMkLst>
        </pc:picChg>
        <pc:picChg chg="add del mod">
          <ac:chgData name="darryl.nurse@yorkmail.cuny.edu" userId="41f13ce3-75e1-4416-bbe5-a0167ff08515" providerId="ADAL" clId="{F626D05A-9C5E-4356-8302-7A35B0327D8A}" dt="2024-05-06T03:00:37.832" v="4985" actId="21"/>
          <ac:picMkLst>
            <pc:docMk/>
            <pc:sldMk cId="636929804" sldId="282"/>
            <ac:picMk id="1026" creationId="{EE0F1BCA-7588-34CE-0B30-8EA70299B85C}"/>
          </ac:picMkLst>
        </pc:picChg>
        <pc:picChg chg="add del mod">
          <ac:chgData name="darryl.nurse@yorkmail.cuny.edu" userId="41f13ce3-75e1-4416-bbe5-a0167ff08515" providerId="ADAL" clId="{F626D05A-9C5E-4356-8302-7A35B0327D8A}" dt="2024-05-06T03:01:25.327" v="4990" actId="21"/>
          <ac:picMkLst>
            <pc:docMk/>
            <pc:sldMk cId="636929804" sldId="282"/>
            <ac:picMk id="1028" creationId="{73154EE8-685A-5CD3-9F24-18B72D2B4528}"/>
          </ac:picMkLst>
        </pc:picChg>
        <pc:picChg chg="add del mod">
          <ac:chgData name="darryl.nurse@yorkmail.cuny.edu" userId="41f13ce3-75e1-4416-bbe5-a0167ff08515" providerId="ADAL" clId="{F626D05A-9C5E-4356-8302-7A35B0327D8A}" dt="2024-05-06T03:06:48.518" v="5001" actId="21"/>
          <ac:picMkLst>
            <pc:docMk/>
            <pc:sldMk cId="636929804" sldId="282"/>
            <ac:picMk id="1030" creationId="{D7FBF1A0-1E48-C842-D6A9-7E00DEBC15B1}"/>
          </ac:picMkLst>
        </pc:picChg>
        <pc:picChg chg="add del mod">
          <ac:chgData name="darryl.nurse@yorkmail.cuny.edu" userId="41f13ce3-75e1-4416-bbe5-a0167ff08515" providerId="ADAL" clId="{F626D05A-9C5E-4356-8302-7A35B0327D8A}" dt="2024-05-06T03:02:25.716" v="5000" actId="21"/>
          <ac:picMkLst>
            <pc:docMk/>
            <pc:sldMk cId="636929804" sldId="282"/>
            <ac:picMk id="1032" creationId="{1C05B7F8-B9B7-0D0E-9956-9A3E35500038}"/>
          </ac:picMkLst>
        </pc:picChg>
      </pc:sldChg>
      <pc:sldChg chg="addSp delSp modSp mod ord">
        <pc:chgData name="darryl.nurse@yorkmail.cuny.edu" userId="41f13ce3-75e1-4416-bbe5-a0167ff08515" providerId="ADAL" clId="{F626D05A-9C5E-4356-8302-7A35B0327D8A}" dt="2024-05-07T15:37:55.934" v="9937"/>
        <pc:sldMkLst>
          <pc:docMk/>
          <pc:sldMk cId="2403577982" sldId="284"/>
        </pc:sldMkLst>
        <pc:spChg chg="add mod">
          <ac:chgData name="darryl.nurse@yorkmail.cuny.edu" userId="41f13ce3-75e1-4416-bbe5-a0167ff08515" providerId="ADAL" clId="{F626D05A-9C5E-4356-8302-7A35B0327D8A}" dt="2024-05-07T03:33:14.419" v="9544" actId="1076"/>
          <ac:spMkLst>
            <pc:docMk/>
            <pc:sldMk cId="2403577982" sldId="284"/>
            <ac:spMk id="2" creationId="{D870A0FF-2EF9-5216-0D22-3ECF80A06605}"/>
          </ac:spMkLst>
        </pc:spChg>
        <pc:spChg chg="add mod">
          <ac:chgData name="darryl.nurse@yorkmail.cuny.edu" userId="41f13ce3-75e1-4416-bbe5-a0167ff08515" providerId="ADAL" clId="{F626D05A-9C5E-4356-8302-7A35B0327D8A}" dt="2024-05-07T03:33:02.967" v="9543" actId="404"/>
          <ac:spMkLst>
            <pc:docMk/>
            <pc:sldMk cId="2403577982" sldId="284"/>
            <ac:spMk id="3" creationId="{7D6E548E-CA31-436E-4650-0A9770B2BE52}"/>
          </ac:spMkLst>
        </pc:spChg>
        <pc:spChg chg="add del mod">
          <ac:chgData name="darryl.nurse@yorkmail.cuny.edu" userId="41f13ce3-75e1-4416-bbe5-a0167ff08515" providerId="ADAL" clId="{F626D05A-9C5E-4356-8302-7A35B0327D8A}" dt="2024-04-24T04:31:07.756" v="215" actId="21"/>
          <ac:spMkLst>
            <pc:docMk/>
            <pc:sldMk cId="2403577982" sldId="284"/>
            <ac:spMk id="3" creationId="{D333D0D6-74F2-DC76-761F-4A2D105988C1}"/>
          </ac:spMkLst>
        </pc:spChg>
        <pc:spChg chg="add mod">
          <ac:chgData name="darryl.nurse@yorkmail.cuny.edu" userId="41f13ce3-75e1-4416-bbe5-a0167ff08515" providerId="ADAL" clId="{F626D05A-9C5E-4356-8302-7A35B0327D8A}" dt="2024-05-07T15:37:55.934" v="9937"/>
          <ac:spMkLst>
            <pc:docMk/>
            <pc:sldMk cId="2403577982" sldId="284"/>
            <ac:spMk id="4" creationId="{EB606A9F-15A0-5A68-5363-FDD56ADDC777}"/>
          </ac:spMkLst>
        </pc:spChg>
        <pc:spChg chg="add del mod">
          <ac:chgData name="darryl.nurse@yorkmail.cuny.edu" userId="41f13ce3-75e1-4416-bbe5-a0167ff08515" providerId="ADAL" clId="{F626D05A-9C5E-4356-8302-7A35B0327D8A}" dt="2024-04-24T04:31:09.730" v="216" actId="21"/>
          <ac:spMkLst>
            <pc:docMk/>
            <pc:sldMk cId="2403577982" sldId="284"/>
            <ac:spMk id="5" creationId="{37C1F418-81E1-4603-7C3E-6D0FCF543DD8}"/>
          </ac:spMkLst>
        </pc:spChg>
        <pc:spChg chg="del">
          <ac:chgData name="darryl.nurse@yorkmail.cuny.edu" userId="41f13ce3-75e1-4416-bbe5-a0167ff08515" providerId="ADAL" clId="{F626D05A-9C5E-4356-8302-7A35B0327D8A}" dt="2024-04-24T04:31:07.756" v="215" actId="21"/>
          <ac:spMkLst>
            <pc:docMk/>
            <pc:sldMk cId="2403577982" sldId="284"/>
            <ac:spMk id="6" creationId="{D2E1CF79-4FDC-8CAF-CC16-E309A2C49758}"/>
          </ac:spMkLst>
        </pc:spChg>
        <pc:spChg chg="add del mod">
          <ac:chgData name="darryl.nurse@yorkmail.cuny.edu" userId="41f13ce3-75e1-4416-bbe5-a0167ff08515" providerId="ADAL" clId="{F626D05A-9C5E-4356-8302-7A35B0327D8A}" dt="2024-04-24T04:31:09.730" v="216" actId="21"/>
          <ac:spMkLst>
            <pc:docMk/>
            <pc:sldMk cId="2403577982" sldId="284"/>
            <ac:spMk id="8" creationId="{9CDD40A4-76D1-21AB-1E93-4D7EB30B14DE}"/>
          </ac:spMkLst>
        </pc:spChg>
        <pc:spChg chg="del">
          <ac:chgData name="darryl.nurse@yorkmail.cuny.edu" userId="41f13ce3-75e1-4416-bbe5-a0167ff08515" providerId="ADAL" clId="{F626D05A-9C5E-4356-8302-7A35B0327D8A}" dt="2024-04-24T04:31:07.756" v="215" actId="21"/>
          <ac:spMkLst>
            <pc:docMk/>
            <pc:sldMk cId="2403577982" sldId="284"/>
            <ac:spMk id="9" creationId="{C396FFDC-ADE8-4009-A466-A81787258E88}"/>
          </ac:spMkLst>
        </pc:spChg>
        <pc:spChg chg="add del mod">
          <ac:chgData name="darryl.nurse@yorkmail.cuny.edu" userId="41f13ce3-75e1-4416-bbe5-a0167ff08515" providerId="ADAL" clId="{F626D05A-9C5E-4356-8302-7A35B0327D8A}" dt="2024-04-24T04:31:09.730" v="216" actId="21"/>
          <ac:spMkLst>
            <pc:docMk/>
            <pc:sldMk cId="2403577982" sldId="284"/>
            <ac:spMk id="11" creationId="{DEFB3130-416C-9F3B-470F-4B6818D16650}"/>
          </ac:spMkLst>
        </pc:spChg>
        <pc:spChg chg="add del mod">
          <ac:chgData name="darryl.nurse@yorkmail.cuny.edu" userId="41f13ce3-75e1-4416-bbe5-a0167ff08515" providerId="ADAL" clId="{F626D05A-9C5E-4356-8302-7A35B0327D8A}" dt="2024-04-24T04:31:09.730" v="216" actId="21"/>
          <ac:spMkLst>
            <pc:docMk/>
            <pc:sldMk cId="2403577982" sldId="284"/>
            <ac:spMk id="13" creationId="{DF3A84FC-AF2C-7D97-39D1-C20DA79C6FED}"/>
          </ac:spMkLst>
        </pc:spChg>
        <pc:spChg chg="del">
          <ac:chgData name="darryl.nurse@yorkmail.cuny.edu" userId="41f13ce3-75e1-4416-bbe5-a0167ff08515" providerId="ADAL" clId="{F626D05A-9C5E-4356-8302-7A35B0327D8A}" dt="2024-04-24T04:31:05.405" v="214" actId="21"/>
          <ac:spMkLst>
            <pc:docMk/>
            <pc:sldMk cId="2403577982" sldId="284"/>
            <ac:spMk id="17" creationId="{09140014-73D5-419B-8867-972BB18D52D4}"/>
          </ac:spMkLst>
        </pc:spChg>
        <pc:spChg chg="del">
          <ac:chgData name="darryl.nurse@yorkmail.cuny.edu" userId="41f13ce3-75e1-4416-bbe5-a0167ff08515" providerId="ADAL" clId="{F626D05A-9C5E-4356-8302-7A35B0327D8A}" dt="2024-04-24T04:31:07.756" v="215" actId="21"/>
          <ac:spMkLst>
            <pc:docMk/>
            <pc:sldMk cId="2403577982" sldId="284"/>
            <ac:spMk id="20" creationId="{33D8731E-4977-402E-8BFD-895B4D0544CC}"/>
          </ac:spMkLst>
        </pc:spChg>
        <pc:spChg chg="del">
          <ac:chgData name="darryl.nurse@yorkmail.cuny.edu" userId="41f13ce3-75e1-4416-bbe5-a0167ff08515" providerId="ADAL" clId="{F626D05A-9C5E-4356-8302-7A35B0327D8A}" dt="2024-04-24T04:31:07.756" v="215" actId="21"/>
          <ac:spMkLst>
            <pc:docMk/>
            <pc:sldMk cId="2403577982" sldId="284"/>
            <ac:spMk id="34" creationId="{AE07A905-8B37-D13F-25D3-1D3BCDB86B0B}"/>
          </ac:spMkLst>
        </pc:spChg>
        <pc:spChg chg="del">
          <ac:chgData name="darryl.nurse@yorkmail.cuny.edu" userId="41f13ce3-75e1-4416-bbe5-a0167ff08515" providerId="ADAL" clId="{F626D05A-9C5E-4356-8302-7A35B0327D8A}" dt="2024-04-24T04:31:07.756" v="215" actId="21"/>
          <ac:spMkLst>
            <pc:docMk/>
            <pc:sldMk cId="2403577982" sldId="284"/>
            <ac:spMk id="35" creationId="{4E9A764F-6B65-050E-E561-82F77339D164}"/>
          </ac:spMkLst>
        </pc:spChg>
        <pc:picChg chg="add del mod">
          <ac:chgData name="darryl.nurse@yorkmail.cuny.edu" userId="41f13ce3-75e1-4416-bbe5-a0167ff08515" providerId="ADAL" clId="{F626D05A-9C5E-4356-8302-7A35B0327D8A}" dt="2024-05-06T04:12:25.325" v="7081" actId="21"/>
          <ac:picMkLst>
            <pc:docMk/>
            <pc:sldMk cId="2403577982" sldId="284"/>
            <ac:picMk id="5122" creationId="{B937F54D-494C-399E-A7C5-F77FFB4D0BB8}"/>
          </ac:picMkLst>
        </pc:picChg>
      </pc:sldChg>
      <pc:sldChg chg="del">
        <pc:chgData name="darryl.nurse@yorkmail.cuny.edu" userId="41f13ce3-75e1-4416-bbe5-a0167ff08515" providerId="ADAL" clId="{F626D05A-9C5E-4356-8302-7A35B0327D8A}" dt="2024-04-24T04:31:14.849" v="217" actId="2696"/>
        <pc:sldMkLst>
          <pc:docMk/>
          <pc:sldMk cId="2791821786" sldId="285"/>
        </pc:sldMkLst>
      </pc:sldChg>
      <pc:sldChg chg="del">
        <pc:chgData name="darryl.nurse@yorkmail.cuny.edu" userId="41f13ce3-75e1-4416-bbe5-a0167ff08515" providerId="ADAL" clId="{F626D05A-9C5E-4356-8302-7A35B0327D8A}" dt="2024-05-05T22:12:01.709" v="2685" actId="2696"/>
        <pc:sldMkLst>
          <pc:docMk/>
          <pc:sldMk cId="3249586393" sldId="287"/>
        </pc:sldMkLst>
      </pc:sldChg>
      <pc:sldChg chg="addSp delSp modSp add del mod ord">
        <pc:chgData name="darryl.nurse@yorkmail.cuny.edu" userId="41f13ce3-75e1-4416-bbe5-a0167ff08515" providerId="ADAL" clId="{F626D05A-9C5E-4356-8302-7A35B0327D8A}" dt="2024-05-05T22:16:45.289" v="2717" actId="2696"/>
        <pc:sldMkLst>
          <pc:docMk/>
          <pc:sldMk cId="1499660142" sldId="288"/>
        </pc:sldMkLst>
        <pc:spChg chg="mod">
          <ac:chgData name="darryl.nurse@yorkmail.cuny.edu" userId="41f13ce3-75e1-4416-bbe5-a0167ff08515" providerId="ADAL" clId="{F626D05A-9C5E-4356-8302-7A35B0327D8A}" dt="2024-04-24T04:02:17.048" v="48" actId="1076"/>
          <ac:spMkLst>
            <pc:docMk/>
            <pc:sldMk cId="1499660142" sldId="288"/>
            <ac:spMk id="2" creationId="{9528DBD1-DB29-D44F-FD5A-3071BB37EF37}"/>
          </ac:spMkLst>
        </pc:spChg>
        <pc:spChg chg="add del">
          <ac:chgData name="darryl.nurse@yorkmail.cuny.edu" userId="41f13ce3-75e1-4416-bbe5-a0167ff08515" providerId="ADAL" clId="{F626D05A-9C5E-4356-8302-7A35B0327D8A}" dt="2024-05-05T22:08:35.454" v="2670" actId="11529"/>
          <ac:spMkLst>
            <pc:docMk/>
            <pc:sldMk cId="1499660142" sldId="288"/>
            <ac:spMk id="5" creationId="{AE0E53DA-9C47-41A0-FCE4-B6484078B02A}"/>
          </ac:spMkLst>
        </pc:spChg>
        <pc:cxnChg chg="add mod">
          <ac:chgData name="darryl.nurse@yorkmail.cuny.edu" userId="41f13ce3-75e1-4416-bbe5-a0167ff08515" providerId="ADAL" clId="{F626D05A-9C5E-4356-8302-7A35B0327D8A}" dt="2024-04-24T04:01:33.794" v="8" actId="14100"/>
          <ac:cxnSpMkLst>
            <pc:docMk/>
            <pc:sldMk cId="1499660142" sldId="288"/>
            <ac:cxnSpMk id="3" creationId="{D824D090-4CB0-9231-16B2-BB5B9D235283}"/>
          </ac:cxnSpMkLst>
        </pc:cxnChg>
      </pc:sldChg>
      <pc:sldChg chg="addSp modSp add del mod ord">
        <pc:chgData name="darryl.nurse@yorkmail.cuny.edu" userId="41f13ce3-75e1-4416-bbe5-a0167ff08515" providerId="ADAL" clId="{F626D05A-9C5E-4356-8302-7A35B0327D8A}" dt="2024-05-05T22:19:45.385" v="2729" actId="2696"/>
        <pc:sldMkLst>
          <pc:docMk/>
          <pc:sldMk cId="182856066" sldId="289"/>
        </pc:sldMkLst>
        <pc:spChg chg="mod">
          <ac:chgData name="darryl.nurse@yorkmail.cuny.edu" userId="41f13ce3-75e1-4416-bbe5-a0167ff08515" providerId="ADAL" clId="{F626D05A-9C5E-4356-8302-7A35B0327D8A}" dt="2024-04-24T04:04:57.572" v="95" actId="20577"/>
          <ac:spMkLst>
            <pc:docMk/>
            <pc:sldMk cId="182856066" sldId="289"/>
            <ac:spMk id="2" creationId="{9528DBD1-DB29-D44F-FD5A-3071BB37EF37}"/>
          </ac:spMkLst>
        </pc:spChg>
        <pc:cxnChg chg="mod">
          <ac:chgData name="darryl.nurse@yorkmail.cuny.edu" userId="41f13ce3-75e1-4416-bbe5-a0167ff08515" providerId="ADAL" clId="{F626D05A-9C5E-4356-8302-7A35B0327D8A}" dt="2024-04-24T04:10:47.194" v="138" actId="14100"/>
          <ac:cxnSpMkLst>
            <pc:docMk/>
            <pc:sldMk cId="182856066" sldId="289"/>
            <ac:cxnSpMk id="3" creationId="{D824D090-4CB0-9231-16B2-BB5B9D235283}"/>
          </ac:cxnSpMkLst>
        </pc:cxnChg>
        <pc:cxnChg chg="mod">
          <ac:chgData name="darryl.nurse@yorkmail.cuny.edu" userId="41f13ce3-75e1-4416-bbe5-a0167ff08515" providerId="ADAL" clId="{F626D05A-9C5E-4356-8302-7A35B0327D8A}" dt="2024-04-24T04:04:27.523" v="61" actId="692"/>
          <ac:cxnSpMkLst>
            <pc:docMk/>
            <pc:sldMk cId="182856066" sldId="289"/>
            <ac:cxnSpMk id="4" creationId="{3B2CC5C5-2C1C-B7AC-E35B-6A0634804979}"/>
          </ac:cxnSpMkLst>
        </pc:cxnChg>
        <pc:cxnChg chg="add mod">
          <ac:chgData name="darryl.nurse@yorkmail.cuny.edu" userId="41f13ce3-75e1-4416-bbe5-a0167ff08515" providerId="ADAL" clId="{F626D05A-9C5E-4356-8302-7A35B0327D8A}" dt="2024-04-24T04:04:24.624" v="60" actId="692"/>
          <ac:cxnSpMkLst>
            <pc:docMk/>
            <pc:sldMk cId="182856066" sldId="289"/>
            <ac:cxnSpMk id="5" creationId="{71311BDF-0B8C-F288-252B-278E346F0FC4}"/>
          </ac:cxnSpMkLst>
        </pc:cxnChg>
      </pc:sldChg>
      <pc:sldChg chg="addSp modSp add del mod">
        <pc:chgData name="darryl.nurse@yorkmail.cuny.edu" userId="41f13ce3-75e1-4416-bbe5-a0167ff08515" providerId="ADAL" clId="{F626D05A-9C5E-4356-8302-7A35B0327D8A}" dt="2024-04-24T04:10:54.062" v="139" actId="2696"/>
        <pc:sldMkLst>
          <pc:docMk/>
          <pc:sldMk cId="608115119" sldId="290"/>
        </pc:sldMkLst>
        <pc:spChg chg="mod">
          <ac:chgData name="darryl.nurse@yorkmail.cuny.edu" userId="41f13ce3-75e1-4416-bbe5-a0167ff08515" providerId="ADAL" clId="{F626D05A-9C5E-4356-8302-7A35B0327D8A}" dt="2024-04-24T04:05:19.757" v="132" actId="20577"/>
          <ac:spMkLst>
            <pc:docMk/>
            <pc:sldMk cId="608115119" sldId="290"/>
            <ac:spMk id="2" creationId="{9528DBD1-DB29-D44F-FD5A-3071BB37EF37}"/>
          </ac:spMkLst>
        </pc:spChg>
        <pc:cxnChg chg="add mod">
          <ac:chgData name="darryl.nurse@yorkmail.cuny.edu" userId="41f13ce3-75e1-4416-bbe5-a0167ff08515" providerId="ADAL" clId="{F626D05A-9C5E-4356-8302-7A35B0327D8A}" dt="2024-04-24T04:10:34.459" v="137" actId="14100"/>
          <ac:cxnSpMkLst>
            <pc:docMk/>
            <pc:sldMk cId="608115119" sldId="290"/>
            <ac:cxnSpMk id="6" creationId="{793EFB16-FFCD-5FD6-C819-8ABE651123B9}"/>
          </ac:cxnSpMkLst>
        </pc:cxnChg>
      </pc:sldChg>
      <pc:sldChg chg="addSp delSp modSp add del mod">
        <pc:chgData name="darryl.nurse@yorkmail.cuny.edu" userId="41f13ce3-75e1-4416-bbe5-a0167ff08515" providerId="ADAL" clId="{F626D05A-9C5E-4356-8302-7A35B0327D8A}" dt="2024-05-05T22:23:48.562" v="2743" actId="2696"/>
        <pc:sldMkLst>
          <pc:docMk/>
          <pc:sldMk cId="1883437310" sldId="290"/>
        </pc:sldMkLst>
        <pc:spChg chg="mod">
          <ac:chgData name="darryl.nurse@yorkmail.cuny.edu" userId="41f13ce3-75e1-4416-bbe5-a0167ff08515" providerId="ADAL" clId="{F626D05A-9C5E-4356-8302-7A35B0327D8A}" dt="2024-04-24T04:12:31.052" v="191" actId="20577"/>
          <ac:spMkLst>
            <pc:docMk/>
            <pc:sldMk cId="1883437310" sldId="290"/>
            <ac:spMk id="2" creationId="{9528DBD1-DB29-D44F-FD5A-3071BB37EF37}"/>
          </ac:spMkLst>
        </pc:spChg>
        <pc:cxnChg chg="mod">
          <ac:chgData name="darryl.nurse@yorkmail.cuny.edu" userId="41f13ce3-75e1-4416-bbe5-a0167ff08515" providerId="ADAL" clId="{F626D05A-9C5E-4356-8302-7A35B0327D8A}" dt="2024-04-24T04:11:05.817" v="146" actId="1076"/>
          <ac:cxnSpMkLst>
            <pc:docMk/>
            <pc:sldMk cId="1883437310" sldId="290"/>
            <ac:cxnSpMk id="4" creationId="{3B2CC5C5-2C1C-B7AC-E35B-6A0634804979}"/>
          </ac:cxnSpMkLst>
        </pc:cxnChg>
        <pc:cxnChg chg="add del mod">
          <ac:chgData name="darryl.nurse@yorkmail.cuny.edu" userId="41f13ce3-75e1-4416-bbe5-a0167ff08515" providerId="ADAL" clId="{F626D05A-9C5E-4356-8302-7A35B0327D8A}" dt="2024-04-24T04:11:39.631" v="154" actId="21"/>
          <ac:cxnSpMkLst>
            <pc:docMk/>
            <pc:sldMk cId="1883437310" sldId="290"/>
            <ac:cxnSpMk id="6" creationId="{4D2711A1-D31B-55A6-04EF-C6E19234A84D}"/>
          </ac:cxnSpMkLst>
        </pc:cxnChg>
        <pc:cxnChg chg="add mod">
          <ac:chgData name="darryl.nurse@yorkmail.cuny.edu" userId="41f13ce3-75e1-4416-bbe5-a0167ff08515" providerId="ADAL" clId="{F626D05A-9C5E-4356-8302-7A35B0327D8A}" dt="2024-04-24T04:11:03.653" v="144" actId="571"/>
          <ac:cxnSpMkLst>
            <pc:docMk/>
            <pc:sldMk cId="1883437310" sldId="290"/>
            <ac:cxnSpMk id="8" creationId="{4DD96D52-6293-FAA9-CF75-9DD00EC5D678}"/>
          </ac:cxnSpMkLst>
        </pc:cxnChg>
        <pc:cxnChg chg="add mod">
          <ac:chgData name="darryl.nurse@yorkmail.cuny.edu" userId="41f13ce3-75e1-4416-bbe5-a0167ff08515" providerId="ADAL" clId="{F626D05A-9C5E-4356-8302-7A35B0327D8A}" dt="2024-04-24T04:12:14.358" v="158" actId="14100"/>
          <ac:cxnSpMkLst>
            <pc:docMk/>
            <pc:sldMk cId="1883437310" sldId="290"/>
            <ac:cxnSpMk id="12" creationId="{652CA827-B207-C235-0EFA-F29DF9D3161A}"/>
          </ac:cxnSpMkLst>
        </pc:cxnChg>
      </pc:sldChg>
      <pc:sldChg chg="addSp delSp modSp add mod modNotesTx">
        <pc:chgData name="darryl.nurse@yorkmail.cuny.edu" userId="41f13ce3-75e1-4416-bbe5-a0167ff08515" providerId="ADAL" clId="{F626D05A-9C5E-4356-8302-7A35B0327D8A}" dt="2024-05-07T04:31:13.816" v="9855" actId="14100"/>
        <pc:sldMkLst>
          <pc:docMk/>
          <pc:sldMk cId="3485230334" sldId="291"/>
        </pc:sldMkLst>
        <pc:spChg chg="add mod">
          <ac:chgData name="darryl.nurse@yorkmail.cuny.edu" userId="41f13ce3-75e1-4416-bbe5-a0167ff08515" providerId="ADAL" clId="{F626D05A-9C5E-4356-8302-7A35B0327D8A}" dt="2024-05-07T04:30:29.876" v="9852" actId="1037"/>
          <ac:spMkLst>
            <pc:docMk/>
            <pc:sldMk cId="3485230334" sldId="291"/>
            <ac:spMk id="2" creationId="{779DEBE9-17DE-04DC-2A76-E4A8A40E952E}"/>
          </ac:spMkLst>
        </pc:spChg>
        <pc:spChg chg="add mod">
          <ac:chgData name="darryl.nurse@yorkmail.cuny.edu" userId="41f13ce3-75e1-4416-bbe5-a0167ff08515" providerId="ADAL" clId="{F626D05A-9C5E-4356-8302-7A35B0327D8A}" dt="2024-05-07T04:30:06.744" v="9838" actId="1036"/>
          <ac:spMkLst>
            <pc:docMk/>
            <pc:sldMk cId="3485230334" sldId="291"/>
            <ac:spMk id="3" creationId="{7D810479-C2D8-8805-F2DA-C4F0310D9B2C}"/>
          </ac:spMkLst>
        </pc:spChg>
        <pc:spChg chg="add del mod">
          <ac:chgData name="darryl.nurse@yorkmail.cuny.edu" userId="41f13ce3-75e1-4416-bbe5-a0167ff08515" providerId="ADAL" clId="{F626D05A-9C5E-4356-8302-7A35B0327D8A}" dt="2024-05-07T04:27:57.626" v="9749" actId="21"/>
          <ac:spMkLst>
            <pc:docMk/>
            <pc:sldMk cId="3485230334" sldId="291"/>
            <ac:spMk id="4" creationId="{F13FEA5C-5050-5DF4-2ECC-A53B86F2110A}"/>
          </ac:spMkLst>
        </pc:spChg>
        <pc:spChg chg="add del mod">
          <ac:chgData name="darryl.nurse@yorkmail.cuny.edu" userId="41f13ce3-75e1-4416-bbe5-a0167ff08515" providerId="ADAL" clId="{F626D05A-9C5E-4356-8302-7A35B0327D8A}" dt="2024-05-07T04:27:56.386" v="9748" actId="21"/>
          <ac:spMkLst>
            <pc:docMk/>
            <pc:sldMk cId="3485230334" sldId="291"/>
            <ac:spMk id="5" creationId="{C46957B2-7C16-4EC5-9BFC-CB3574D97A98}"/>
          </ac:spMkLst>
        </pc:spChg>
        <pc:spChg chg="mod">
          <ac:chgData name="darryl.nurse@yorkmail.cuny.edu" userId="41f13ce3-75e1-4416-bbe5-a0167ff08515" providerId="ADAL" clId="{F626D05A-9C5E-4356-8302-7A35B0327D8A}" dt="2024-05-07T04:29:58.224" v="9823" actId="1076"/>
          <ac:spMkLst>
            <pc:docMk/>
            <pc:sldMk cId="3485230334" sldId="291"/>
            <ac:spMk id="13" creationId="{D246DFCF-F4B0-BA30-D16C-20630E0AC37E}"/>
          </ac:spMkLst>
        </pc:spChg>
        <pc:spChg chg="del mod">
          <ac:chgData name="darryl.nurse@yorkmail.cuny.edu" userId="41f13ce3-75e1-4416-bbe5-a0167ff08515" providerId="ADAL" clId="{F626D05A-9C5E-4356-8302-7A35B0327D8A}" dt="2024-05-06T16:19:50.557" v="9187" actId="21"/>
          <ac:spMkLst>
            <pc:docMk/>
            <pc:sldMk cId="3485230334" sldId="291"/>
            <ac:spMk id="15" creationId="{0475853D-A326-0FDB-3058-86A743B235F9}"/>
          </ac:spMkLst>
        </pc:spChg>
        <pc:spChg chg="del mod">
          <ac:chgData name="darryl.nurse@yorkmail.cuny.edu" userId="41f13ce3-75e1-4416-bbe5-a0167ff08515" providerId="ADAL" clId="{F626D05A-9C5E-4356-8302-7A35B0327D8A}" dt="2024-05-06T01:02:03.402" v="3471" actId="21"/>
          <ac:spMkLst>
            <pc:docMk/>
            <pc:sldMk cId="3485230334" sldId="291"/>
            <ac:spMk id="16" creationId="{D5090E43-6E13-849A-D64F-746AE7052096}"/>
          </ac:spMkLst>
        </pc:spChg>
        <pc:spChg chg="del">
          <ac:chgData name="darryl.nurse@yorkmail.cuny.edu" userId="41f13ce3-75e1-4416-bbe5-a0167ff08515" providerId="ADAL" clId="{F626D05A-9C5E-4356-8302-7A35B0327D8A}" dt="2024-05-06T05:06:07.914" v="8507" actId="21"/>
          <ac:spMkLst>
            <pc:docMk/>
            <pc:sldMk cId="3485230334" sldId="291"/>
            <ac:spMk id="18" creationId="{7A54B8D8-E70E-C6E7-0A22-C1B8621693D1}"/>
          </ac:spMkLst>
        </pc:spChg>
        <pc:cxnChg chg="add">
          <ac:chgData name="darryl.nurse@yorkmail.cuny.edu" userId="41f13ce3-75e1-4416-bbe5-a0167ff08515" providerId="ADAL" clId="{F626D05A-9C5E-4356-8302-7A35B0327D8A}" dt="2024-05-07T04:30:59.287" v="9853" actId="11529"/>
          <ac:cxnSpMkLst>
            <pc:docMk/>
            <pc:sldMk cId="3485230334" sldId="291"/>
            <ac:cxnSpMk id="7" creationId="{CDB16CCA-6FCB-0779-DA3A-7A9B99536807}"/>
          </ac:cxnSpMkLst>
        </pc:cxnChg>
        <pc:cxnChg chg="add mod">
          <ac:chgData name="darryl.nurse@yorkmail.cuny.edu" userId="41f13ce3-75e1-4416-bbe5-a0167ff08515" providerId="ADAL" clId="{F626D05A-9C5E-4356-8302-7A35B0327D8A}" dt="2024-05-07T04:31:13.816" v="9855" actId="14100"/>
          <ac:cxnSpMkLst>
            <pc:docMk/>
            <pc:sldMk cId="3485230334" sldId="291"/>
            <ac:cxnSpMk id="9" creationId="{2FA96601-FBBD-5B84-3DDE-C22176D54859}"/>
          </ac:cxnSpMkLst>
        </pc:cxnChg>
      </pc:sldChg>
      <pc:sldChg chg="addSp delSp modSp add mod ord">
        <pc:chgData name="darryl.nurse@yorkmail.cuny.edu" userId="41f13ce3-75e1-4416-bbe5-a0167ff08515" providerId="ADAL" clId="{F626D05A-9C5E-4356-8302-7A35B0327D8A}" dt="2024-05-06T02:34:13.427" v="4346" actId="1035"/>
        <pc:sldMkLst>
          <pc:docMk/>
          <pc:sldMk cId="3074401653" sldId="292"/>
        </pc:sldMkLst>
        <pc:spChg chg="mod">
          <ac:chgData name="darryl.nurse@yorkmail.cuny.edu" userId="41f13ce3-75e1-4416-bbe5-a0167ff08515" providerId="ADAL" clId="{F626D05A-9C5E-4356-8302-7A35B0327D8A}" dt="2024-05-06T02:34:13.427" v="4346" actId="1035"/>
          <ac:spMkLst>
            <pc:docMk/>
            <pc:sldMk cId="3074401653" sldId="292"/>
            <ac:spMk id="2" creationId="{8B6D26E5-413B-95A4-D357-4A135150F21E}"/>
          </ac:spMkLst>
        </pc:spChg>
        <pc:spChg chg="mod">
          <ac:chgData name="darryl.nurse@yorkmail.cuny.edu" userId="41f13ce3-75e1-4416-bbe5-a0167ff08515" providerId="ADAL" clId="{F626D05A-9C5E-4356-8302-7A35B0327D8A}" dt="2024-05-06T02:34:13.427" v="4346" actId="1035"/>
          <ac:spMkLst>
            <pc:docMk/>
            <pc:sldMk cId="3074401653" sldId="292"/>
            <ac:spMk id="4" creationId="{9FA3F70D-AEB5-25AB-B98E-28C4D587BD84}"/>
          </ac:spMkLst>
        </pc:spChg>
        <pc:spChg chg="del">
          <ac:chgData name="darryl.nurse@yorkmail.cuny.edu" userId="41f13ce3-75e1-4416-bbe5-a0167ff08515" providerId="ADAL" clId="{F626D05A-9C5E-4356-8302-7A35B0327D8A}" dt="2024-05-05T21:51:32.818" v="1314" actId="21"/>
          <ac:spMkLst>
            <pc:docMk/>
            <pc:sldMk cId="3074401653" sldId="292"/>
            <ac:spMk id="5" creationId="{260EF15C-013B-3A93-790D-B2FCAFB812D4}"/>
          </ac:spMkLst>
        </pc:spChg>
        <pc:spChg chg="del">
          <ac:chgData name="darryl.nurse@yorkmail.cuny.edu" userId="41f13ce3-75e1-4416-bbe5-a0167ff08515" providerId="ADAL" clId="{F626D05A-9C5E-4356-8302-7A35B0327D8A}" dt="2024-05-05T21:51:26.377" v="1312" actId="21"/>
          <ac:spMkLst>
            <pc:docMk/>
            <pc:sldMk cId="3074401653" sldId="292"/>
            <ac:spMk id="6" creationId="{CA038335-B6DF-037C-DC9B-4523FB3415DE}"/>
          </ac:spMkLst>
        </pc:spChg>
        <pc:spChg chg="del">
          <ac:chgData name="darryl.nurse@yorkmail.cuny.edu" userId="41f13ce3-75e1-4416-bbe5-a0167ff08515" providerId="ADAL" clId="{F626D05A-9C5E-4356-8302-7A35B0327D8A}" dt="2024-05-05T21:51:30.334" v="1313" actId="21"/>
          <ac:spMkLst>
            <pc:docMk/>
            <pc:sldMk cId="3074401653" sldId="292"/>
            <ac:spMk id="7" creationId="{1B8AEA0C-0D61-DAFF-1AD9-9DE4A550F72C}"/>
          </ac:spMkLst>
        </pc:spChg>
        <pc:spChg chg="add mod">
          <ac:chgData name="darryl.nurse@yorkmail.cuny.edu" userId="41f13ce3-75e1-4416-bbe5-a0167ff08515" providerId="ADAL" clId="{F626D05A-9C5E-4356-8302-7A35B0327D8A}" dt="2024-05-06T02:28:27.935" v="4060" actId="767"/>
          <ac:spMkLst>
            <pc:docMk/>
            <pc:sldMk cId="3074401653" sldId="292"/>
            <ac:spMk id="18" creationId="{D490AB62-FBB6-B487-90F7-A6A441BABBC0}"/>
          </ac:spMkLst>
        </pc:spChg>
        <pc:picChg chg="add del mod">
          <ac:chgData name="darryl.nurse@yorkmail.cuny.edu" userId="41f13ce3-75e1-4416-bbe5-a0167ff08515" providerId="ADAL" clId="{F626D05A-9C5E-4356-8302-7A35B0327D8A}" dt="2024-05-06T01:06:33.410" v="3498" actId="21"/>
          <ac:picMkLst>
            <pc:docMk/>
            <pc:sldMk cId="3074401653" sldId="292"/>
            <ac:picMk id="9" creationId="{C629951F-6F5E-79AB-ADFE-8FEE2C1F97BC}"/>
          </ac:picMkLst>
        </pc:picChg>
        <pc:picChg chg="add del mod">
          <ac:chgData name="darryl.nurse@yorkmail.cuny.edu" userId="41f13ce3-75e1-4416-bbe5-a0167ff08515" providerId="ADAL" clId="{F626D05A-9C5E-4356-8302-7A35B0327D8A}" dt="2024-05-06T01:04:25.187" v="3494" actId="21"/>
          <ac:picMkLst>
            <pc:docMk/>
            <pc:sldMk cId="3074401653" sldId="292"/>
            <ac:picMk id="11" creationId="{CCA586E1-2B2D-0D35-B116-2C813A358F6B}"/>
          </ac:picMkLst>
        </pc:picChg>
        <pc:picChg chg="add del mod">
          <ac:chgData name="darryl.nurse@yorkmail.cuny.edu" userId="41f13ce3-75e1-4416-bbe5-a0167ff08515" providerId="ADAL" clId="{F626D05A-9C5E-4356-8302-7A35B0327D8A}" dt="2024-05-06T01:07:42.976" v="3512" actId="21"/>
          <ac:picMkLst>
            <pc:docMk/>
            <pc:sldMk cId="3074401653" sldId="292"/>
            <ac:picMk id="13" creationId="{727DE808-46F2-4909-379F-23FAEC8C9973}"/>
          </ac:picMkLst>
        </pc:picChg>
        <pc:picChg chg="add del mod">
          <ac:chgData name="darryl.nurse@yorkmail.cuny.edu" userId="41f13ce3-75e1-4416-bbe5-a0167ff08515" providerId="ADAL" clId="{F626D05A-9C5E-4356-8302-7A35B0327D8A}" dt="2024-05-06T01:07:41.933" v="3511" actId="21"/>
          <ac:picMkLst>
            <pc:docMk/>
            <pc:sldMk cId="3074401653" sldId="292"/>
            <ac:picMk id="15" creationId="{BB9F66F1-36DE-4367-0871-33E0B4EF995C}"/>
          </ac:picMkLst>
        </pc:picChg>
        <pc:picChg chg="add mod">
          <ac:chgData name="darryl.nurse@yorkmail.cuny.edu" userId="41f13ce3-75e1-4416-bbe5-a0167ff08515" providerId="ADAL" clId="{F626D05A-9C5E-4356-8302-7A35B0327D8A}" dt="2024-05-06T01:12:44.050" v="3623" actId="1036"/>
          <ac:picMkLst>
            <pc:docMk/>
            <pc:sldMk cId="3074401653" sldId="292"/>
            <ac:picMk id="17" creationId="{F8AFCDCA-1F1B-0894-3227-3B63E2B2AEA6}"/>
          </ac:picMkLst>
        </pc:picChg>
      </pc:sldChg>
      <pc:sldChg chg="addSp delSp modSp add mod ord modNotesTx">
        <pc:chgData name="darryl.nurse@yorkmail.cuny.edu" userId="41f13ce3-75e1-4416-bbe5-a0167ff08515" providerId="ADAL" clId="{F626D05A-9C5E-4356-8302-7A35B0327D8A}" dt="2024-05-06T04:03:10.170" v="6983" actId="20577"/>
        <pc:sldMkLst>
          <pc:docMk/>
          <pc:sldMk cId="2334601962" sldId="293"/>
        </pc:sldMkLst>
        <pc:spChg chg="mod">
          <ac:chgData name="darryl.nurse@yorkmail.cuny.edu" userId="41f13ce3-75e1-4416-bbe5-a0167ff08515" providerId="ADAL" clId="{F626D05A-9C5E-4356-8302-7A35B0327D8A}" dt="2024-05-06T02:35:33.028" v="4434" actId="1035"/>
          <ac:spMkLst>
            <pc:docMk/>
            <pc:sldMk cId="2334601962" sldId="293"/>
            <ac:spMk id="2" creationId="{8B6D26E5-413B-95A4-D357-4A135150F21E}"/>
          </ac:spMkLst>
        </pc:spChg>
        <pc:spChg chg="mod">
          <ac:chgData name="darryl.nurse@yorkmail.cuny.edu" userId="41f13ce3-75e1-4416-bbe5-a0167ff08515" providerId="ADAL" clId="{F626D05A-9C5E-4356-8302-7A35B0327D8A}" dt="2024-05-06T02:35:33.028" v="4434" actId="1035"/>
          <ac:spMkLst>
            <pc:docMk/>
            <pc:sldMk cId="2334601962" sldId="293"/>
            <ac:spMk id="4" creationId="{9FA3F70D-AEB5-25AB-B98E-28C4D587BD84}"/>
          </ac:spMkLst>
        </pc:spChg>
        <pc:spChg chg="del">
          <ac:chgData name="darryl.nurse@yorkmail.cuny.edu" userId="41f13ce3-75e1-4416-bbe5-a0167ff08515" providerId="ADAL" clId="{F626D05A-9C5E-4356-8302-7A35B0327D8A}" dt="2024-05-05T22:01:59.476" v="2237" actId="21"/>
          <ac:spMkLst>
            <pc:docMk/>
            <pc:sldMk cId="2334601962" sldId="293"/>
            <ac:spMk id="5" creationId="{260EF15C-013B-3A93-790D-B2FCAFB812D4}"/>
          </ac:spMkLst>
        </pc:spChg>
        <pc:spChg chg="del">
          <ac:chgData name="darryl.nurse@yorkmail.cuny.edu" userId="41f13ce3-75e1-4416-bbe5-a0167ff08515" providerId="ADAL" clId="{F626D05A-9C5E-4356-8302-7A35B0327D8A}" dt="2024-05-05T22:01:54.571" v="2236" actId="21"/>
          <ac:spMkLst>
            <pc:docMk/>
            <pc:sldMk cId="2334601962" sldId="293"/>
            <ac:spMk id="6" creationId="{CA038335-B6DF-037C-DC9B-4523FB3415DE}"/>
          </ac:spMkLst>
        </pc:spChg>
        <pc:spChg chg="del">
          <ac:chgData name="darryl.nurse@yorkmail.cuny.edu" userId="41f13ce3-75e1-4416-bbe5-a0167ff08515" providerId="ADAL" clId="{F626D05A-9C5E-4356-8302-7A35B0327D8A}" dt="2024-05-05T22:02:04.239" v="2240" actId="21"/>
          <ac:spMkLst>
            <pc:docMk/>
            <pc:sldMk cId="2334601962" sldId="293"/>
            <ac:spMk id="7" creationId="{1B8AEA0C-0D61-DAFF-1AD9-9DE4A550F72C}"/>
          </ac:spMkLst>
        </pc:spChg>
        <pc:picChg chg="add del mod">
          <ac:chgData name="darryl.nurse@yorkmail.cuny.edu" userId="41f13ce3-75e1-4416-bbe5-a0167ff08515" providerId="ADAL" clId="{F626D05A-9C5E-4356-8302-7A35B0327D8A}" dt="2024-05-06T01:12:36.515" v="3620" actId="21"/>
          <ac:picMkLst>
            <pc:docMk/>
            <pc:sldMk cId="2334601962" sldId="293"/>
            <ac:picMk id="8" creationId="{B671A9D0-3C9E-BD9A-44F3-3519F50A0DCC}"/>
          </ac:picMkLst>
        </pc:picChg>
        <pc:picChg chg="add mod">
          <ac:chgData name="darryl.nurse@yorkmail.cuny.edu" userId="41f13ce3-75e1-4416-bbe5-a0167ff08515" providerId="ADAL" clId="{F626D05A-9C5E-4356-8302-7A35B0327D8A}" dt="2024-05-06T01:12:48.717" v="3624"/>
          <ac:picMkLst>
            <pc:docMk/>
            <pc:sldMk cId="2334601962" sldId="293"/>
            <ac:picMk id="9" creationId="{D7F73CA5-5DBC-360F-905C-181A94A15239}"/>
          </ac:picMkLst>
        </pc:picChg>
      </pc:sldChg>
      <pc:sldChg chg="addSp delSp modSp add mod ord">
        <pc:chgData name="darryl.nurse@yorkmail.cuny.edu" userId="41f13ce3-75e1-4416-bbe5-a0167ff08515" providerId="ADAL" clId="{F626D05A-9C5E-4356-8302-7A35B0327D8A}" dt="2024-05-06T02:27:03.293" v="4046" actId="113"/>
        <pc:sldMkLst>
          <pc:docMk/>
          <pc:sldMk cId="2963316900" sldId="294"/>
        </pc:sldMkLst>
        <pc:spChg chg="add del">
          <ac:chgData name="darryl.nurse@yorkmail.cuny.edu" userId="41f13ce3-75e1-4416-bbe5-a0167ff08515" providerId="ADAL" clId="{F626D05A-9C5E-4356-8302-7A35B0327D8A}" dt="2024-05-05T22:11:36.507" v="2682" actId="21"/>
          <ac:spMkLst>
            <pc:docMk/>
            <pc:sldMk cId="2963316900" sldId="294"/>
            <ac:spMk id="2" creationId="{9528DBD1-DB29-D44F-FD5A-3071BB37EF37}"/>
          </ac:spMkLst>
        </pc:spChg>
        <pc:spChg chg="add del mod">
          <ac:chgData name="darryl.nurse@yorkmail.cuny.edu" userId="41f13ce3-75e1-4416-bbe5-a0167ff08515" providerId="ADAL" clId="{F626D05A-9C5E-4356-8302-7A35B0327D8A}" dt="2024-05-05T22:11:26.155" v="2680" actId="21"/>
          <ac:spMkLst>
            <pc:docMk/>
            <pc:sldMk cId="2963316900" sldId="294"/>
            <ac:spMk id="6" creationId="{48A32CCC-D7A0-7FFC-3472-CBFF47A1D4CC}"/>
          </ac:spMkLst>
        </pc:spChg>
        <pc:spChg chg="add mod">
          <ac:chgData name="darryl.nurse@yorkmail.cuny.edu" userId="41f13ce3-75e1-4416-bbe5-a0167ff08515" providerId="ADAL" clId="{F626D05A-9C5E-4356-8302-7A35B0327D8A}" dt="2024-05-05T22:11:25.392" v="2679"/>
          <ac:spMkLst>
            <pc:docMk/>
            <pc:sldMk cId="2963316900" sldId="294"/>
            <ac:spMk id="7" creationId="{9528DBD1-DB29-D44F-FD5A-3071BB37EF37}"/>
          </ac:spMkLst>
        </pc:spChg>
        <pc:spChg chg="add mod">
          <ac:chgData name="darryl.nurse@yorkmail.cuny.edu" userId="41f13ce3-75e1-4416-bbe5-a0167ff08515" providerId="ADAL" clId="{F626D05A-9C5E-4356-8302-7A35B0327D8A}" dt="2024-05-06T02:27:03.293" v="4046" actId="113"/>
          <ac:spMkLst>
            <pc:docMk/>
            <pc:sldMk cId="2963316900" sldId="294"/>
            <ac:spMk id="8" creationId="{31B9238E-9272-478F-0479-6DCC82ECDA39}"/>
          </ac:spMkLst>
        </pc:spChg>
        <pc:spChg chg="add del mod">
          <ac:chgData name="darryl.nurse@yorkmail.cuny.edu" userId="41f13ce3-75e1-4416-bbe5-a0167ff08515" providerId="ADAL" clId="{F626D05A-9C5E-4356-8302-7A35B0327D8A}" dt="2024-05-05T22:11:38.346" v="2683" actId="21"/>
          <ac:spMkLst>
            <pc:docMk/>
            <pc:sldMk cId="2963316900" sldId="294"/>
            <ac:spMk id="10" creationId="{D6B5EFB0-E59C-1684-D607-2FCCCCED6D7F}"/>
          </ac:spMkLst>
        </pc:spChg>
        <pc:spChg chg="add mod modCrop">
          <ac:chgData name="darryl.nurse@yorkmail.cuny.edu" userId="41f13ce3-75e1-4416-bbe5-a0167ff08515" providerId="ADAL" clId="{F626D05A-9C5E-4356-8302-7A35B0327D8A}" dt="2024-05-06T01:41:19.526" v="3990" actId="18131"/>
          <ac:spMkLst>
            <pc:docMk/>
            <pc:sldMk cId="2963316900" sldId="294"/>
            <ac:spMk id="11" creationId="{D800BBB3-92E2-F222-95DA-688342D07671}"/>
          </ac:spMkLst>
        </pc:spChg>
        <pc:spChg chg="add mod">
          <ac:chgData name="darryl.nurse@yorkmail.cuny.edu" userId="41f13ce3-75e1-4416-bbe5-a0167ff08515" providerId="ADAL" clId="{F626D05A-9C5E-4356-8302-7A35B0327D8A}" dt="2024-05-06T01:35:37.614" v="3974"/>
          <ac:spMkLst>
            <pc:docMk/>
            <pc:sldMk cId="2963316900" sldId="294"/>
            <ac:spMk id="13" creationId="{8D32F19F-BF6E-15E9-3AD9-10F9B60F6B76}"/>
          </ac:spMkLst>
        </pc:spChg>
        <pc:spChg chg="add mod">
          <ac:chgData name="darryl.nurse@yorkmail.cuny.edu" userId="41f13ce3-75e1-4416-bbe5-a0167ff08515" providerId="ADAL" clId="{F626D05A-9C5E-4356-8302-7A35B0327D8A}" dt="2024-05-06T01:35:42.504" v="3975"/>
          <ac:spMkLst>
            <pc:docMk/>
            <pc:sldMk cId="2963316900" sldId="294"/>
            <ac:spMk id="14" creationId="{30B6BA5F-6BD8-5CAF-939B-2E561E5907BD}"/>
          </ac:spMkLst>
        </pc:spChg>
        <pc:spChg chg="add mod">
          <ac:chgData name="darryl.nurse@yorkmail.cuny.edu" userId="41f13ce3-75e1-4416-bbe5-a0167ff08515" providerId="ADAL" clId="{F626D05A-9C5E-4356-8302-7A35B0327D8A}" dt="2024-05-06T01:36:34.748" v="3982" actId="1076"/>
          <ac:spMkLst>
            <pc:docMk/>
            <pc:sldMk cId="2963316900" sldId="294"/>
            <ac:spMk id="15" creationId="{93FD2765-FEE3-DC34-FB7E-553A495B5AEA}"/>
          </ac:spMkLst>
        </pc:spChg>
        <pc:spChg chg="add del mod">
          <ac:chgData name="darryl.nurse@yorkmail.cuny.edu" userId="41f13ce3-75e1-4416-bbe5-a0167ff08515" providerId="ADAL" clId="{F626D05A-9C5E-4356-8302-7A35B0327D8A}" dt="2024-05-06T01:48:05.018" v="4010" actId="21"/>
          <ac:spMkLst>
            <pc:docMk/>
            <pc:sldMk cId="2963316900" sldId="294"/>
            <ac:spMk id="16" creationId="{796666E9-7960-36CE-DE49-44859E437566}"/>
          </ac:spMkLst>
        </pc:spChg>
        <pc:spChg chg="add del mod">
          <ac:chgData name="darryl.nurse@yorkmail.cuny.edu" userId="41f13ce3-75e1-4416-bbe5-a0167ff08515" providerId="ADAL" clId="{F626D05A-9C5E-4356-8302-7A35B0327D8A}" dt="2024-05-06T01:48:35.576" v="4013" actId="21"/>
          <ac:spMkLst>
            <pc:docMk/>
            <pc:sldMk cId="2963316900" sldId="294"/>
            <ac:spMk id="17" creationId="{86AA19A4-4D0D-02BD-703F-5551E3804B8E}"/>
          </ac:spMkLst>
        </pc:spChg>
        <pc:spChg chg="add del mod ord">
          <ac:chgData name="darryl.nurse@yorkmail.cuny.edu" userId="41f13ce3-75e1-4416-bbe5-a0167ff08515" providerId="ADAL" clId="{F626D05A-9C5E-4356-8302-7A35B0327D8A}" dt="2024-05-06T01:47:52.842" v="4009" actId="167"/>
          <ac:spMkLst>
            <pc:docMk/>
            <pc:sldMk cId="2963316900" sldId="294"/>
            <ac:spMk id="18" creationId="{5773B311-D779-3574-34CE-F1EF6EBD16C4}"/>
          </ac:spMkLst>
        </pc:spChg>
        <pc:cxnChg chg="add mod ord">
          <ac:chgData name="darryl.nurse@yorkmail.cuny.edu" userId="41f13ce3-75e1-4416-bbe5-a0167ff08515" providerId="ADAL" clId="{F626D05A-9C5E-4356-8302-7A35B0327D8A}" dt="2024-05-05T22:13:51.642" v="2700" actId="167"/>
          <ac:cxnSpMkLst>
            <pc:docMk/>
            <pc:sldMk cId="2963316900" sldId="294"/>
            <ac:cxnSpMk id="4" creationId="{505AB738-E642-7B77-B788-409639866B51}"/>
          </ac:cxnSpMkLst>
        </pc:cxnChg>
      </pc:sldChg>
      <pc:sldChg chg="addSp delSp modSp add del mod ord">
        <pc:chgData name="darryl.nurse@yorkmail.cuny.edu" userId="41f13ce3-75e1-4416-bbe5-a0167ff08515" providerId="ADAL" clId="{F626D05A-9C5E-4356-8302-7A35B0327D8A}" dt="2024-05-05T22:12:22.075" v="2693" actId="2890"/>
        <pc:sldMkLst>
          <pc:docMk/>
          <pc:sldMk cId="1559588627" sldId="295"/>
        </pc:sldMkLst>
        <pc:cxnChg chg="add del mod">
          <ac:chgData name="darryl.nurse@yorkmail.cuny.edu" userId="41f13ce3-75e1-4416-bbe5-a0167ff08515" providerId="ADAL" clId="{F626D05A-9C5E-4356-8302-7A35B0327D8A}" dt="2024-05-05T22:12:21.004" v="2691" actId="21"/>
          <ac:cxnSpMkLst>
            <pc:docMk/>
            <pc:sldMk cId="1559588627" sldId="295"/>
            <ac:cxnSpMk id="2" creationId="{E3BF5745-5AFD-05B4-6743-D276AEB6DD86}"/>
          </ac:cxnSpMkLst>
        </pc:cxnChg>
      </pc:sldChg>
      <pc:sldChg chg="addSp delSp modSp add mod ord">
        <pc:chgData name="darryl.nurse@yorkmail.cuny.edu" userId="41f13ce3-75e1-4416-bbe5-a0167ff08515" providerId="ADAL" clId="{F626D05A-9C5E-4356-8302-7A35B0327D8A}" dt="2024-05-07T15:35:58.808" v="9924" actId="14429"/>
        <pc:sldMkLst>
          <pc:docMk/>
          <pc:sldMk cId="2751598663" sldId="295"/>
        </pc:sldMkLst>
        <pc:spChg chg="mod modVis">
          <ac:chgData name="darryl.nurse@yorkmail.cuny.edu" userId="41f13ce3-75e1-4416-bbe5-a0167ff08515" providerId="ADAL" clId="{F626D05A-9C5E-4356-8302-7A35B0327D8A}" dt="2024-05-07T15:35:58.808" v="9924" actId="14429"/>
          <ac:spMkLst>
            <pc:docMk/>
            <pc:sldMk cId="2751598663" sldId="295"/>
            <ac:spMk id="3" creationId="{FF955CDD-042C-EF43-FAFA-412BCB0C1AA7}"/>
          </ac:spMkLst>
        </pc:spChg>
        <pc:spChg chg="add mod ord">
          <ac:chgData name="darryl.nurse@yorkmail.cuny.edu" userId="41f13ce3-75e1-4416-bbe5-a0167ff08515" providerId="ADAL" clId="{F626D05A-9C5E-4356-8302-7A35B0327D8A}" dt="2024-05-06T02:26:59.385" v="4045" actId="113"/>
          <ac:spMkLst>
            <pc:docMk/>
            <pc:sldMk cId="2751598663" sldId="295"/>
            <ac:spMk id="5" creationId="{ECEDEAB4-90DC-31EF-3990-CF9B2863C018}"/>
          </ac:spMkLst>
        </pc:spChg>
        <pc:spChg chg="add mod modCrop">
          <ac:chgData name="darryl.nurse@yorkmail.cuny.edu" userId="41f13ce3-75e1-4416-bbe5-a0167ff08515" providerId="ADAL" clId="{F626D05A-9C5E-4356-8302-7A35B0327D8A}" dt="2024-05-06T01:46:49.122" v="4003" actId="18131"/>
          <ac:spMkLst>
            <pc:docMk/>
            <pc:sldMk cId="2751598663" sldId="295"/>
            <ac:spMk id="6" creationId="{6B52C082-249B-192D-DAFC-DAF671B39EBE}"/>
          </ac:spMkLst>
        </pc:spChg>
        <pc:spChg chg="add mod">
          <ac:chgData name="darryl.nurse@yorkmail.cuny.edu" userId="41f13ce3-75e1-4416-bbe5-a0167ff08515" providerId="ADAL" clId="{F626D05A-9C5E-4356-8302-7A35B0327D8A}" dt="2024-05-06T01:41:44.981" v="3992" actId="1076"/>
          <ac:spMkLst>
            <pc:docMk/>
            <pc:sldMk cId="2751598663" sldId="295"/>
            <ac:spMk id="7" creationId="{816FF510-7180-EE76-470D-4073A18E5E5F}"/>
          </ac:spMkLst>
        </pc:spChg>
        <pc:spChg chg="del">
          <ac:chgData name="darryl.nurse@yorkmail.cuny.edu" userId="41f13ce3-75e1-4416-bbe5-a0167ff08515" providerId="ADAL" clId="{F626D05A-9C5E-4356-8302-7A35B0327D8A}" dt="2024-05-05T22:15:24.750" v="2713" actId="21"/>
          <ac:spMkLst>
            <pc:docMk/>
            <pc:sldMk cId="2751598663" sldId="295"/>
            <ac:spMk id="8" creationId="{31B9238E-9272-478F-0479-6DCC82ECDA39}"/>
          </ac:spMkLst>
        </pc:spChg>
        <pc:spChg chg="add mod">
          <ac:chgData name="darryl.nurse@yorkmail.cuny.edu" userId="41f13ce3-75e1-4416-bbe5-a0167ff08515" providerId="ADAL" clId="{F626D05A-9C5E-4356-8302-7A35B0327D8A}" dt="2024-05-06T01:42:20.080" v="3996" actId="1076"/>
          <ac:spMkLst>
            <pc:docMk/>
            <pc:sldMk cId="2751598663" sldId="295"/>
            <ac:spMk id="9" creationId="{2F633B0F-6A74-1CFC-CEF7-46C10F00DCCC}"/>
          </ac:spMkLst>
        </pc:spChg>
        <pc:cxnChg chg="add mod ord">
          <ac:chgData name="darryl.nurse@yorkmail.cuny.edu" userId="41f13ce3-75e1-4416-bbe5-a0167ff08515" providerId="ADAL" clId="{F626D05A-9C5E-4356-8302-7A35B0327D8A}" dt="2024-05-05T22:15:01.374" v="2710" actId="167"/>
          <ac:cxnSpMkLst>
            <pc:docMk/>
            <pc:sldMk cId="2751598663" sldId="295"/>
            <ac:cxnSpMk id="2" creationId="{F99CBE69-61D9-937E-95AD-D28EC375EE67}"/>
          </ac:cxnSpMkLst>
        </pc:cxnChg>
      </pc:sldChg>
      <pc:sldChg chg="addSp delSp modSp add mod ord">
        <pc:chgData name="darryl.nurse@yorkmail.cuny.edu" userId="41f13ce3-75e1-4416-bbe5-a0167ff08515" providerId="ADAL" clId="{F626D05A-9C5E-4356-8302-7A35B0327D8A}" dt="2024-05-06T02:26:53.155" v="4044" actId="113"/>
        <pc:sldMkLst>
          <pc:docMk/>
          <pc:sldMk cId="2126717967" sldId="296"/>
        </pc:sldMkLst>
        <pc:spChg chg="del">
          <ac:chgData name="darryl.nurse@yorkmail.cuny.edu" userId="41f13ce3-75e1-4416-bbe5-a0167ff08515" providerId="ADAL" clId="{F626D05A-9C5E-4356-8302-7A35B0327D8A}" dt="2024-05-05T22:18:02.252" v="2724" actId="21"/>
          <ac:spMkLst>
            <pc:docMk/>
            <pc:sldMk cId="2126717967" sldId="296"/>
            <ac:spMk id="5" creationId="{ECEDEAB4-90DC-31EF-3990-CF9B2863C018}"/>
          </ac:spMkLst>
        </pc:spChg>
        <pc:spChg chg="add del mod">
          <ac:chgData name="darryl.nurse@yorkmail.cuny.edu" userId="41f13ce3-75e1-4416-bbe5-a0167ff08515" providerId="ADAL" clId="{F626D05A-9C5E-4356-8302-7A35B0327D8A}" dt="2024-05-05T22:18:11.394" v="2726" actId="21"/>
          <ac:spMkLst>
            <pc:docMk/>
            <pc:sldMk cId="2126717967" sldId="296"/>
            <ac:spMk id="12" creationId="{8175C48B-7758-A4DE-5FEB-002D4F98189D}"/>
          </ac:spMkLst>
        </pc:spChg>
        <pc:spChg chg="add mod">
          <ac:chgData name="darryl.nurse@yorkmail.cuny.edu" userId="41f13ce3-75e1-4416-bbe5-a0167ff08515" providerId="ADAL" clId="{F626D05A-9C5E-4356-8302-7A35B0327D8A}" dt="2024-05-06T02:26:53.155" v="4044" actId="113"/>
          <ac:spMkLst>
            <pc:docMk/>
            <pc:sldMk cId="2126717967" sldId="296"/>
            <ac:spMk id="13" creationId="{652E4A25-6DFF-79CD-4B16-A7E76F7263C6}"/>
          </ac:spMkLst>
        </pc:spChg>
        <pc:spChg chg="add mod modCrop">
          <ac:chgData name="darryl.nurse@yorkmail.cuny.edu" userId="41f13ce3-75e1-4416-bbe5-a0167ff08515" providerId="ADAL" clId="{F626D05A-9C5E-4356-8302-7A35B0327D8A}" dt="2024-05-06T02:17:52.860" v="4027" actId="18131"/>
          <ac:spMkLst>
            <pc:docMk/>
            <pc:sldMk cId="2126717967" sldId="296"/>
            <ac:spMk id="14" creationId="{0BAE2D6E-F454-C7E3-2C9E-6A12D6E8FEEB}"/>
          </ac:spMkLst>
        </pc:spChg>
        <pc:spChg chg="add mod">
          <ac:chgData name="darryl.nurse@yorkmail.cuny.edu" userId="41f13ce3-75e1-4416-bbe5-a0167ff08515" providerId="ADAL" clId="{F626D05A-9C5E-4356-8302-7A35B0327D8A}" dt="2024-05-06T01:47:14.206" v="4004"/>
          <ac:spMkLst>
            <pc:docMk/>
            <pc:sldMk cId="2126717967" sldId="296"/>
            <ac:spMk id="15" creationId="{86F97A2A-E863-5D65-5B31-1F053F9F1ACF}"/>
          </ac:spMkLst>
        </pc:spChg>
        <pc:spChg chg="add mod">
          <ac:chgData name="darryl.nurse@yorkmail.cuny.edu" userId="41f13ce3-75e1-4416-bbe5-a0167ff08515" providerId="ADAL" clId="{F626D05A-9C5E-4356-8302-7A35B0327D8A}" dt="2024-05-06T01:47:14.206" v="4004"/>
          <ac:spMkLst>
            <pc:docMk/>
            <pc:sldMk cId="2126717967" sldId="296"/>
            <ac:spMk id="16" creationId="{C3F7D677-8D3A-C599-D733-897D8E040BE8}"/>
          </ac:spMkLst>
        </pc:spChg>
        <pc:spChg chg="add mod">
          <ac:chgData name="darryl.nurse@yorkmail.cuny.edu" userId="41f13ce3-75e1-4416-bbe5-a0167ff08515" providerId="ADAL" clId="{F626D05A-9C5E-4356-8302-7A35B0327D8A}" dt="2024-05-06T01:47:14.206" v="4004"/>
          <ac:spMkLst>
            <pc:docMk/>
            <pc:sldMk cId="2126717967" sldId="296"/>
            <ac:spMk id="17" creationId="{791E63CF-C8D1-11F2-F973-3B20DB0E84EB}"/>
          </ac:spMkLst>
        </pc:spChg>
        <pc:cxnChg chg="add mod">
          <ac:chgData name="darryl.nurse@yorkmail.cuny.edu" userId="41f13ce3-75e1-4416-bbe5-a0167ff08515" providerId="ADAL" clId="{F626D05A-9C5E-4356-8302-7A35B0327D8A}" dt="2024-05-05T22:17:47.593" v="2723" actId="14100"/>
          <ac:cxnSpMkLst>
            <pc:docMk/>
            <pc:sldMk cId="2126717967" sldId="296"/>
            <ac:cxnSpMk id="7" creationId="{234E381D-B765-CAFE-08E3-6ADB4706FFC3}"/>
          </ac:cxnSpMkLst>
        </pc:cxnChg>
      </pc:sldChg>
      <pc:sldChg chg="addSp delSp modSp add mod ord">
        <pc:chgData name="darryl.nurse@yorkmail.cuny.edu" userId="41f13ce3-75e1-4416-bbe5-a0167ff08515" providerId="ADAL" clId="{F626D05A-9C5E-4356-8302-7A35B0327D8A}" dt="2024-05-06T02:26:48.451" v="4043" actId="113"/>
        <pc:sldMkLst>
          <pc:docMk/>
          <pc:sldMk cId="1593945890" sldId="297"/>
        </pc:sldMkLst>
        <pc:spChg chg="mod">
          <ac:chgData name="darryl.nurse@yorkmail.cuny.edu" userId="41f13ce3-75e1-4416-bbe5-a0167ff08515" providerId="ADAL" clId="{F626D05A-9C5E-4356-8302-7A35B0327D8A}" dt="2024-05-05T22:26:33.446" v="2765" actId="206"/>
          <ac:spMkLst>
            <pc:docMk/>
            <pc:sldMk cId="1593945890" sldId="297"/>
            <ac:spMk id="3" creationId="{FF955CDD-042C-EF43-FAFA-412BCB0C1AA7}"/>
          </ac:spMkLst>
        </pc:spChg>
        <pc:spChg chg="add mod">
          <ac:chgData name="darryl.nurse@yorkmail.cuny.edu" userId="41f13ce3-75e1-4416-bbe5-a0167ff08515" providerId="ADAL" clId="{F626D05A-9C5E-4356-8302-7A35B0327D8A}" dt="2024-05-05T22:21:25.848" v="2733"/>
          <ac:spMkLst>
            <pc:docMk/>
            <pc:sldMk cId="1593945890" sldId="297"/>
            <ac:spMk id="5" creationId="{4015E8EC-2DD1-E80A-BC7F-0161789B7ED5}"/>
          </ac:spMkLst>
        </pc:spChg>
        <pc:spChg chg="add mod">
          <ac:chgData name="darryl.nurse@yorkmail.cuny.edu" userId="41f13ce3-75e1-4416-bbe5-a0167ff08515" providerId="ADAL" clId="{F626D05A-9C5E-4356-8302-7A35B0327D8A}" dt="2024-05-06T02:26:48.451" v="4043" actId="113"/>
          <ac:spMkLst>
            <pc:docMk/>
            <pc:sldMk cId="1593945890" sldId="297"/>
            <ac:spMk id="8" creationId="{113317F5-0739-1B48-29BB-E72EC06C281B}"/>
          </ac:spMkLst>
        </pc:spChg>
        <pc:spChg chg="add mod modCrop">
          <ac:chgData name="darryl.nurse@yorkmail.cuny.edu" userId="41f13ce3-75e1-4416-bbe5-a0167ff08515" providerId="ADAL" clId="{F626D05A-9C5E-4356-8302-7A35B0327D8A}" dt="2024-05-06T02:22:19.327" v="4035" actId="18131"/>
          <ac:spMkLst>
            <pc:docMk/>
            <pc:sldMk cId="1593945890" sldId="297"/>
            <ac:spMk id="9" creationId="{3C0EB09F-7B96-EBE4-A4CE-7486C8859A18}"/>
          </ac:spMkLst>
        </pc:spChg>
        <pc:spChg chg="add del">
          <ac:chgData name="darryl.nurse@yorkmail.cuny.edu" userId="41f13ce3-75e1-4416-bbe5-a0167ff08515" providerId="ADAL" clId="{F626D05A-9C5E-4356-8302-7A35B0327D8A}" dt="2024-05-05T22:26:35.954" v="2769" actId="11529"/>
          <ac:spMkLst>
            <pc:docMk/>
            <pc:sldMk cId="1593945890" sldId="297"/>
            <ac:spMk id="10" creationId="{B2BD9FAC-6D2C-6D2D-EB00-0711F0798BBE}"/>
          </ac:spMkLst>
        </pc:spChg>
        <pc:spChg chg="add del mod">
          <ac:chgData name="darryl.nurse@yorkmail.cuny.edu" userId="41f13ce3-75e1-4416-bbe5-a0167ff08515" providerId="ADAL" clId="{F626D05A-9C5E-4356-8302-7A35B0327D8A}" dt="2024-05-05T22:26:34.976" v="2767" actId="11529"/>
          <ac:spMkLst>
            <pc:docMk/>
            <pc:sldMk cId="1593945890" sldId="297"/>
            <ac:spMk id="12" creationId="{EF65F333-D955-4B5F-B2FF-1D4FCA53618B}"/>
          </ac:spMkLst>
        </pc:spChg>
        <pc:spChg chg="del">
          <ac:chgData name="darryl.nurse@yorkmail.cuny.edu" userId="41f13ce3-75e1-4416-bbe5-a0167ff08515" providerId="ADAL" clId="{F626D05A-9C5E-4356-8302-7A35B0327D8A}" dt="2024-05-05T22:21:40.624" v="2734" actId="21"/>
          <ac:spMkLst>
            <pc:docMk/>
            <pc:sldMk cId="1593945890" sldId="297"/>
            <ac:spMk id="13" creationId="{652E4A25-6DFF-79CD-4B16-A7E76F7263C6}"/>
          </ac:spMkLst>
        </pc:spChg>
        <pc:spChg chg="add mod">
          <ac:chgData name="darryl.nurse@yorkmail.cuny.edu" userId="41f13ce3-75e1-4416-bbe5-a0167ff08515" providerId="ADAL" clId="{F626D05A-9C5E-4356-8302-7A35B0327D8A}" dt="2024-05-06T02:18:31.900" v="4028"/>
          <ac:spMkLst>
            <pc:docMk/>
            <pc:sldMk cId="1593945890" sldId="297"/>
            <ac:spMk id="15" creationId="{EBBD946A-2EDE-6862-4BB4-EA5B3CE74277}"/>
          </ac:spMkLst>
        </pc:spChg>
        <pc:spChg chg="add mod">
          <ac:chgData name="darryl.nurse@yorkmail.cuny.edu" userId="41f13ce3-75e1-4416-bbe5-a0167ff08515" providerId="ADAL" clId="{F626D05A-9C5E-4356-8302-7A35B0327D8A}" dt="2024-05-06T02:18:31.900" v="4028"/>
          <ac:spMkLst>
            <pc:docMk/>
            <pc:sldMk cId="1593945890" sldId="297"/>
            <ac:spMk id="16" creationId="{49C2CAFB-B139-D405-BF93-D1F949EC659C}"/>
          </ac:spMkLst>
        </pc:spChg>
        <pc:spChg chg="add mod">
          <ac:chgData name="darryl.nurse@yorkmail.cuny.edu" userId="41f13ce3-75e1-4416-bbe5-a0167ff08515" providerId="ADAL" clId="{F626D05A-9C5E-4356-8302-7A35B0327D8A}" dt="2024-05-06T02:18:31.900" v="4028"/>
          <ac:spMkLst>
            <pc:docMk/>
            <pc:sldMk cId="1593945890" sldId="297"/>
            <ac:spMk id="17" creationId="{B16C1362-91C8-C604-B0B7-BC0F8BF95474}"/>
          </ac:spMkLst>
        </pc:spChg>
        <pc:spChg chg="add mod">
          <ac:chgData name="darryl.nurse@yorkmail.cuny.edu" userId="41f13ce3-75e1-4416-bbe5-a0167ff08515" providerId="ADAL" clId="{F626D05A-9C5E-4356-8302-7A35B0327D8A}" dt="2024-05-06T02:18:31.900" v="4028"/>
          <ac:spMkLst>
            <pc:docMk/>
            <pc:sldMk cId="1593945890" sldId="297"/>
            <ac:spMk id="18" creationId="{71C2A017-82F1-825E-8FF9-5E13FF378056}"/>
          </ac:spMkLst>
        </pc:spChg>
      </pc:sldChg>
      <pc:sldChg chg="add del">
        <pc:chgData name="darryl.nurse@yorkmail.cuny.edu" userId="41f13ce3-75e1-4416-bbe5-a0167ff08515" providerId="ADAL" clId="{F626D05A-9C5E-4356-8302-7A35B0327D8A}" dt="2024-05-05T22:26:33.119" v="2764" actId="2890"/>
        <pc:sldMkLst>
          <pc:docMk/>
          <pc:sldMk cId="1425562151" sldId="298"/>
        </pc:sldMkLst>
      </pc:sldChg>
      <pc:sldChg chg="addSp modSp add del mod ord">
        <pc:chgData name="darryl.nurse@yorkmail.cuny.edu" userId="41f13ce3-75e1-4416-bbe5-a0167ff08515" providerId="ADAL" clId="{F626D05A-9C5E-4356-8302-7A35B0327D8A}" dt="2024-05-06T02:26:43.503" v="4042" actId="113"/>
        <pc:sldMkLst>
          <pc:docMk/>
          <pc:sldMk cId="2383253839" sldId="298"/>
        </pc:sldMkLst>
        <pc:spChg chg="mod">
          <ac:chgData name="darryl.nurse@yorkmail.cuny.edu" userId="41f13ce3-75e1-4416-bbe5-a0167ff08515" providerId="ADAL" clId="{F626D05A-9C5E-4356-8302-7A35B0327D8A}" dt="2024-05-05T22:28:27.405" v="2801" actId="206"/>
          <ac:spMkLst>
            <pc:docMk/>
            <pc:sldMk cId="2383253839" sldId="298"/>
            <ac:spMk id="3" creationId="{FF955CDD-042C-EF43-FAFA-412BCB0C1AA7}"/>
          </ac:spMkLst>
        </pc:spChg>
        <pc:spChg chg="add mod modCrop">
          <ac:chgData name="darryl.nurse@yorkmail.cuny.edu" userId="41f13ce3-75e1-4416-bbe5-a0167ff08515" providerId="ADAL" clId="{F626D05A-9C5E-4356-8302-7A35B0327D8A}" dt="2024-05-06T02:26:08.750" v="4041" actId="18131"/>
          <ac:spMkLst>
            <pc:docMk/>
            <pc:sldMk cId="2383253839" sldId="298"/>
            <ac:spMk id="5" creationId="{6D9EBE48-CF49-CF6B-CB73-75D64CD2F2FC}"/>
          </ac:spMkLst>
        </pc:spChg>
        <pc:spChg chg="mod">
          <ac:chgData name="darryl.nurse@yorkmail.cuny.edu" userId="41f13ce3-75e1-4416-bbe5-a0167ff08515" providerId="ADAL" clId="{F626D05A-9C5E-4356-8302-7A35B0327D8A}" dt="2024-05-06T02:26:43.503" v="4042" actId="113"/>
          <ac:spMkLst>
            <pc:docMk/>
            <pc:sldMk cId="2383253839" sldId="298"/>
            <ac:spMk id="8" creationId="{113317F5-0739-1B48-29BB-E72EC06C281B}"/>
          </ac:spMkLst>
        </pc:spChg>
        <pc:spChg chg="add mod">
          <ac:chgData name="darryl.nurse@yorkmail.cuny.edu" userId="41f13ce3-75e1-4416-bbe5-a0167ff08515" providerId="ADAL" clId="{F626D05A-9C5E-4356-8302-7A35B0327D8A}" dt="2024-05-06T02:22:51.724" v="4036"/>
          <ac:spMkLst>
            <pc:docMk/>
            <pc:sldMk cId="2383253839" sldId="298"/>
            <ac:spMk id="10" creationId="{B6B8FCB2-2B17-7035-DE9D-5A92436F7BEE}"/>
          </ac:spMkLst>
        </pc:spChg>
        <pc:spChg chg="add mod">
          <ac:chgData name="darryl.nurse@yorkmail.cuny.edu" userId="41f13ce3-75e1-4416-bbe5-a0167ff08515" providerId="ADAL" clId="{F626D05A-9C5E-4356-8302-7A35B0327D8A}" dt="2024-05-06T02:22:51.724" v="4036"/>
          <ac:spMkLst>
            <pc:docMk/>
            <pc:sldMk cId="2383253839" sldId="298"/>
            <ac:spMk id="12" creationId="{C2044FB5-6A93-4855-B8BE-F9AD898C9FF9}"/>
          </ac:spMkLst>
        </pc:spChg>
        <pc:spChg chg="add mod">
          <ac:chgData name="darryl.nurse@yorkmail.cuny.edu" userId="41f13ce3-75e1-4416-bbe5-a0167ff08515" providerId="ADAL" clId="{F626D05A-9C5E-4356-8302-7A35B0327D8A}" dt="2024-05-06T02:22:51.724" v="4036"/>
          <ac:spMkLst>
            <pc:docMk/>
            <pc:sldMk cId="2383253839" sldId="298"/>
            <ac:spMk id="13" creationId="{D7C8A8F0-B10B-18B2-9B6D-FCCB41A79F90}"/>
          </ac:spMkLst>
        </pc:spChg>
        <pc:spChg chg="add mod">
          <ac:chgData name="darryl.nurse@yorkmail.cuny.edu" userId="41f13ce3-75e1-4416-bbe5-a0167ff08515" providerId="ADAL" clId="{F626D05A-9C5E-4356-8302-7A35B0327D8A}" dt="2024-05-06T02:22:51.724" v="4036"/>
          <ac:spMkLst>
            <pc:docMk/>
            <pc:sldMk cId="2383253839" sldId="298"/>
            <ac:spMk id="15" creationId="{2D26A7D0-1D1F-C728-72B2-516D8A177C0C}"/>
          </ac:spMkLst>
        </pc:spChg>
        <pc:spChg chg="add mod">
          <ac:chgData name="darryl.nurse@yorkmail.cuny.edu" userId="41f13ce3-75e1-4416-bbe5-a0167ff08515" providerId="ADAL" clId="{F626D05A-9C5E-4356-8302-7A35B0327D8A}" dt="2024-05-06T02:22:51.724" v="4036"/>
          <ac:spMkLst>
            <pc:docMk/>
            <pc:sldMk cId="2383253839" sldId="298"/>
            <ac:spMk id="16" creationId="{0813E7ED-579A-A622-9000-AA33FB54A711}"/>
          </ac:spMkLst>
        </pc:spChg>
      </pc:sldChg>
      <pc:sldChg chg="addSp modSp add mod modNotesTx">
        <pc:chgData name="darryl.nurse@yorkmail.cuny.edu" userId="41f13ce3-75e1-4416-bbe5-a0167ff08515" providerId="ADAL" clId="{F626D05A-9C5E-4356-8302-7A35B0327D8A}" dt="2024-05-06T04:50:50.455" v="7513" actId="20577"/>
        <pc:sldMkLst>
          <pc:docMk/>
          <pc:sldMk cId="2262538562" sldId="299"/>
        </pc:sldMkLst>
        <pc:spChg chg="mod">
          <ac:chgData name="darryl.nurse@yorkmail.cuny.edu" userId="41f13ce3-75e1-4416-bbe5-a0167ff08515" providerId="ADAL" clId="{F626D05A-9C5E-4356-8302-7A35B0327D8A}" dt="2024-05-06T03:44:00.749" v="5746" actId="14100"/>
          <ac:spMkLst>
            <pc:docMk/>
            <pc:sldMk cId="2262538562" sldId="299"/>
            <ac:spMk id="2" creationId="{51DA14D6-B005-B1F0-558E-1A704AC2C9F5}"/>
          </ac:spMkLst>
        </pc:spChg>
        <pc:spChg chg="mod">
          <ac:chgData name="darryl.nurse@yorkmail.cuny.edu" userId="41f13ce3-75e1-4416-bbe5-a0167ff08515" providerId="ADAL" clId="{F626D05A-9C5E-4356-8302-7A35B0327D8A}" dt="2024-05-06T03:11:50.980" v="5052" actId="14100"/>
          <ac:spMkLst>
            <pc:docMk/>
            <pc:sldMk cId="2262538562" sldId="299"/>
            <ac:spMk id="16" creationId="{FB98F113-3048-0EBD-9A65-756D965F3408}"/>
          </ac:spMkLst>
        </pc:spChg>
        <pc:picChg chg="add mod">
          <ac:chgData name="darryl.nurse@yorkmail.cuny.edu" userId="41f13ce3-75e1-4416-bbe5-a0167ff08515" providerId="ADAL" clId="{F626D05A-9C5E-4356-8302-7A35B0327D8A}" dt="2024-05-06T03:44:11.825" v="5751" actId="1037"/>
          <ac:picMkLst>
            <pc:docMk/>
            <pc:sldMk cId="2262538562" sldId="299"/>
            <ac:picMk id="3" creationId="{6AB80AA8-6CB0-A428-5D1C-F8BA8B6C544D}"/>
          </ac:picMkLst>
        </pc:picChg>
      </pc:sldChg>
      <pc:sldChg chg="addSp delSp new del mod">
        <pc:chgData name="darryl.nurse@yorkmail.cuny.edu" userId="41f13ce3-75e1-4416-bbe5-a0167ff08515" providerId="ADAL" clId="{F626D05A-9C5E-4356-8302-7A35B0327D8A}" dt="2024-05-06T01:26:00.069" v="3801" actId="680"/>
        <pc:sldMkLst>
          <pc:docMk/>
          <pc:sldMk cId="2676345348" sldId="299"/>
        </pc:sldMkLst>
        <pc:spChg chg="add del">
          <ac:chgData name="darryl.nurse@yorkmail.cuny.edu" userId="41f13ce3-75e1-4416-bbe5-a0167ff08515" providerId="ADAL" clId="{F626D05A-9C5E-4356-8302-7A35B0327D8A}" dt="2024-05-06T01:25:59.663" v="3799" actId="21"/>
          <ac:spMkLst>
            <pc:docMk/>
            <pc:sldMk cId="2676345348" sldId="299"/>
            <ac:spMk id="2" creationId="{741001E1-9B61-8B0C-E569-9E047C210082}"/>
          </ac:spMkLst>
        </pc:spChg>
        <pc:spChg chg="add del">
          <ac:chgData name="darryl.nurse@yorkmail.cuny.edu" userId="41f13ce3-75e1-4416-bbe5-a0167ff08515" providerId="ADAL" clId="{F626D05A-9C5E-4356-8302-7A35B0327D8A}" dt="2024-05-06T01:25:59.223" v="3797" actId="21"/>
          <ac:spMkLst>
            <pc:docMk/>
            <pc:sldMk cId="2676345348" sldId="299"/>
            <ac:spMk id="3" creationId="{7994F975-995E-E002-259C-E704ED8CD501}"/>
          </ac:spMkLst>
        </pc:spChg>
      </pc:sldChg>
      <pc:sldChg chg="add del">
        <pc:chgData name="darryl.nurse@yorkmail.cuny.edu" userId="41f13ce3-75e1-4416-bbe5-a0167ff08515" providerId="ADAL" clId="{F626D05A-9C5E-4356-8302-7A35B0327D8A}" dt="2024-05-06T01:26:17.153" v="3807" actId="2890"/>
        <pc:sldMkLst>
          <pc:docMk/>
          <pc:sldMk cId="3071247603" sldId="299"/>
        </pc:sldMkLst>
      </pc:sldChg>
      <pc:sldChg chg="addSp modSp add mod modNotesTx">
        <pc:chgData name="darryl.nurse@yorkmail.cuny.edu" userId="41f13ce3-75e1-4416-bbe5-a0167ff08515" providerId="ADAL" clId="{F626D05A-9C5E-4356-8302-7A35B0327D8A}" dt="2024-05-06T05:08:42.693" v="8594" actId="20577"/>
        <pc:sldMkLst>
          <pc:docMk/>
          <pc:sldMk cId="2940843614" sldId="300"/>
        </pc:sldMkLst>
        <pc:spChg chg="mod">
          <ac:chgData name="darryl.nurse@yorkmail.cuny.edu" userId="41f13ce3-75e1-4416-bbe5-a0167ff08515" providerId="ADAL" clId="{F626D05A-9C5E-4356-8302-7A35B0327D8A}" dt="2024-05-06T03:55:04.389" v="6744"/>
          <ac:spMkLst>
            <pc:docMk/>
            <pc:sldMk cId="2940843614" sldId="300"/>
            <ac:spMk id="2" creationId="{582EEEEA-88FF-476A-E31A-BFF0C023D584}"/>
          </ac:spMkLst>
        </pc:spChg>
        <pc:spChg chg="mod">
          <ac:chgData name="darryl.nurse@yorkmail.cuny.edu" userId="41f13ce3-75e1-4416-bbe5-a0167ff08515" providerId="ADAL" clId="{F626D05A-9C5E-4356-8302-7A35B0327D8A}" dt="2024-05-06T03:51:28.118" v="6635" actId="1035"/>
          <ac:spMkLst>
            <pc:docMk/>
            <pc:sldMk cId="2940843614" sldId="300"/>
            <ac:spMk id="16" creationId="{D5090E43-6E13-849A-D64F-746AE7052096}"/>
          </ac:spMkLst>
        </pc:spChg>
        <pc:picChg chg="add mod">
          <ac:chgData name="darryl.nurse@yorkmail.cuny.edu" userId="41f13ce3-75e1-4416-bbe5-a0167ff08515" providerId="ADAL" clId="{F626D05A-9C5E-4356-8302-7A35B0327D8A}" dt="2024-05-06T03:56:05.372" v="6844" actId="18131"/>
          <ac:picMkLst>
            <pc:docMk/>
            <pc:sldMk cId="2940843614" sldId="300"/>
            <ac:picMk id="2050" creationId="{0AC06A44-7766-3950-A34F-D7397655DDAE}"/>
          </ac:picMkLst>
        </pc:picChg>
      </pc:sldChg>
      <pc:sldChg chg="addSp delSp modSp add mod">
        <pc:chgData name="darryl.nurse@yorkmail.cuny.edu" userId="41f13ce3-75e1-4416-bbe5-a0167ff08515" providerId="ADAL" clId="{F626D05A-9C5E-4356-8302-7A35B0327D8A}" dt="2024-05-06T04:42:35.492" v="7323" actId="1035"/>
        <pc:sldMkLst>
          <pc:docMk/>
          <pc:sldMk cId="739741320" sldId="301"/>
        </pc:sldMkLst>
        <pc:spChg chg="add mod">
          <ac:chgData name="darryl.nurse@yorkmail.cuny.edu" userId="41f13ce3-75e1-4416-bbe5-a0167ff08515" providerId="ADAL" clId="{F626D05A-9C5E-4356-8302-7A35B0327D8A}" dt="2024-05-06T04:41:54.217" v="7278" actId="1037"/>
          <ac:spMkLst>
            <pc:docMk/>
            <pc:sldMk cId="739741320" sldId="301"/>
            <ac:spMk id="2" creationId="{280BC5F0-2C4E-626D-6A73-FD067B8760FC}"/>
          </ac:spMkLst>
        </pc:spChg>
        <pc:spChg chg="mod">
          <ac:chgData name="darryl.nurse@yorkmail.cuny.edu" userId="41f13ce3-75e1-4416-bbe5-a0167ff08515" providerId="ADAL" clId="{F626D05A-9C5E-4356-8302-7A35B0327D8A}" dt="2024-05-06T04:42:35.492" v="7323" actId="1035"/>
          <ac:spMkLst>
            <pc:docMk/>
            <pc:sldMk cId="739741320" sldId="301"/>
            <ac:spMk id="13" creationId="{D246DFCF-F4B0-BA30-D16C-20630E0AC37E}"/>
          </ac:spMkLst>
        </pc:spChg>
        <pc:spChg chg="del">
          <ac:chgData name="darryl.nurse@yorkmail.cuny.edu" userId="41f13ce3-75e1-4416-bbe5-a0167ff08515" providerId="ADAL" clId="{F626D05A-9C5E-4356-8302-7A35B0327D8A}" dt="2024-05-06T04:36:25.179" v="7101" actId="21"/>
          <ac:spMkLst>
            <pc:docMk/>
            <pc:sldMk cId="739741320" sldId="301"/>
            <ac:spMk id="15" creationId="{0475853D-A326-0FDB-3058-86A743B235F9}"/>
          </ac:spMkLst>
        </pc:spChg>
        <pc:spChg chg="del">
          <ac:chgData name="darryl.nurse@yorkmail.cuny.edu" userId="41f13ce3-75e1-4416-bbe5-a0167ff08515" providerId="ADAL" clId="{F626D05A-9C5E-4356-8302-7A35B0327D8A}" dt="2024-05-06T04:36:23.376" v="7100" actId="21"/>
          <ac:spMkLst>
            <pc:docMk/>
            <pc:sldMk cId="739741320" sldId="301"/>
            <ac:spMk id="16" creationId="{D5090E43-6E13-849A-D64F-746AE7052096}"/>
          </ac:spMkLst>
        </pc:spChg>
        <pc:spChg chg="del">
          <ac:chgData name="darryl.nurse@yorkmail.cuny.edu" userId="41f13ce3-75e1-4416-bbe5-a0167ff08515" providerId="ADAL" clId="{F626D05A-9C5E-4356-8302-7A35B0327D8A}" dt="2024-05-06T04:36:26.451" v="7102" actId="21"/>
          <ac:spMkLst>
            <pc:docMk/>
            <pc:sldMk cId="739741320" sldId="301"/>
            <ac:spMk id="18" creationId="{7A54B8D8-E70E-C6E7-0A22-C1B8621693D1}"/>
          </ac:spMkLst>
        </pc:spChg>
        <pc:picChg chg="mod">
          <ac:chgData name="darryl.nurse@yorkmail.cuny.edu" userId="41f13ce3-75e1-4416-bbe5-a0167ff08515" providerId="ADAL" clId="{F626D05A-9C5E-4356-8302-7A35B0327D8A}" dt="2024-05-06T04:42:29.633" v="7310" actId="1035"/>
          <ac:picMkLst>
            <pc:docMk/>
            <pc:sldMk cId="739741320" sldId="301"/>
            <ac:picMk id="5" creationId="{A79F60B4-A0DA-0C7E-D10C-9A04B1815A78}"/>
          </ac:picMkLst>
        </pc:picChg>
      </pc:sldChg>
      <pc:sldChg chg="addSp delSp modSp add mod modNotesTx">
        <pc:chgData name="darryl.nurse@yorkmail.cuny.edu" userId="41f13ce3-75e1-4416-bbe5-a0167ff08515" providerId="ADAL" clId="{F626D05A-9C5E-4356-8302-7A35B0327D8A}" dt="2024-05-07T04:26:02.676" v="9735" actId="20577"/>
        <pc:sldMkLst>
          <pc:docMk/>
          <pc:sldMk cId="795269719" sldId="302"/>
        </pc:sldMkLst>
        <pc:spChg chg="mod">
          <ac:chgData name="darryl.nurse@yorkmail.cuny.edu" userId="41f13ce3-75e1-4416-bbe5-a0167ff08515" providerId="ADAL" clId="{F626D05A-9C5E-4356-8302-7A35B0327D8A}" dt="2024-05-07T04:25:43.037" v="9714" actId="1035"/>
          <ac:spMkLst>
            <pc:docMk/>
            <pc:sldMk cId="795269719" sldId="302"/>
            <ac:spMk id="2" creationId="{51DA14D6-B005-B1F0-558E-1A704AC2C9F5}"/>
          </ac:spMkLst>
        </pc:spChg>
        <pc:spChg chg="mod">
          <ac:chgData name="darryl.nurse@yorkmail.cuny.edu" userId="41f13ce3-75e1-4416-bbe5-a0167ff08515" providerId="ADAL" clId="{F626D05A-9C5E-4356-8302-7A35B0327D8A}" dt="2024-05-07T04:25:51.345" v="9719" actId="1035"/>
          <ac:spMkLst>
            <pc:docMk/>
            <pc:sldMk cId="795269719" sldId="302"/>
            <ac:spMk id="16" creationId="{FB98F113-3048-0EBD-9A65-756D965F3408}"/>
          </ac:spMkLst>
        </pc:spChg>
        <pc:picChg chg="del">
          <ac:chgData name="darryl.nurse@yorkmail.cuny.edu" userId="41f13ce3-75e1-4416-bbe5-a0167ff08515" providerId="ADAL" clId="{F626D05A-9C5E-4356-8302-7A35B0327D8A}" dt="2024-05-07T04:23:25.276" v="9655" actId="21"/>
          <ac:picMkLst>
            <pc:docMk/>
            <pc:sldMk cId="795269719" sldId="302"/>
            <ac:picMk id="3" creationId="{6AB80AA8-6CB0-A428-5D1C-F8BA8B6C544D}"/>
          </ac:picMkLst>
        </pc:picChg>
        <pc:picChg chg="add mod">
          <ac:chgData name="darryl.nurse@yorkmail.cuny.edu" userId="41f13ce3-75e1-4416-bbe5-a0167ff08515" providerId="ADAL" clId="{F626D05A-9C5E-4356-8302-7A35B0327D8A}" dt="2024-05-07T04:25:10.483" v="9711" actId="1038"/>
          <ac:picMkLst>
            <pc:docMk/>
            <pc:sldMk cId="795269719" sldId="302"/>
            <ac:picMk id="5" creationId="{90E75084-A75D-5509-4559-6E0CA50DD72F}"/>
          </ac:picMkLst>
        </pc:picChg>
      </pc:sldChg>
      <pc:sldChg chg="add del ord">
        <pc:chgData name="darryl.nurse@yorkmail.cuny.edu" userId="41f13ce3-75e1-4416-bbe5-a0167ff08515" providerId="ADAL" clId="{F626D05A-9C5E-4356-8302-7A35B0327D8A}" dt="2024-05-07T04:22:52.167" v="9602" actId="2890"/>
        <pc:sldMkLst>
          <pc:docMk/>
          <pc:sldMk cId="2291077901" sldId="302"/>
        </pc:sldMkLst>
      </pc:sldChg>
      <pc:sldChg chg="addSp delSp modSp add mod">
        <pc:chgData name="darryl.nurse@yorkmail.cuny.edu" userId="41f13ce3-75e1-4416-bbe5-a0167ff08515" providerId="ADAL" clId="{F626D05A-9C5E-4356-8302-7A35B0327D8A}" dt="2024-05-07T15:38:10.109" v="9951" actId="122"/>
        <pc:sldMkLst>
          <pc:docMk/>
          <pc:sldMk cId="2548188768" sldId="303"/>
        </pc:sldMkLst>
        <pc:spChg chg="del">
          <ac:chgData name="darryl.nurse@yorkmail.cuny.edu" userId="41f13ce3-75e1-4416-bbe5-a0167ff08515" providerId="ADAL" clId="{F626D05A-9C5E-4356-8302-7A35B0327D8A}" dt="2024-05-07T15:37:41.579" v="9933" actId="21"/>
          <ac:spMkLst>
            <pc:docMk/>
            <pc:sldMk cId="2548188768" sldId="303"/>
            <ac:spMk id="2" creationId="{D870A0FF-2EF9-5216-0D22-3ECF80A06605}"/>
          </ac:spMkLst>
        </pc:spChg>
        <pc:spChg chg="del">
          <ac:chgData name="darryl.nurse@yorkmail.cuny.edu" userId="41f13ce3-75e1-4416-bbe5-a0167ff08515" providerId="ADAL" clId="{F626D05A-9C5E-4356-8302-7A35B0327D8A}" dt="2024-05-07T15:37:43.037" v="9934" actId="21"/>
          <ac:spMkLst>
            <pc:docMk/>
            <pc:sldMk cId="2548188768" sldId="303"/>
            <ac:spMk id="3" creationId="{7D6E548E-CA31-436E-4650-0A9770B2BE52}"/>
          </ac:spMkLst>
        </pc:spChg>
        <pc:spChg chg="add mod">
          <ac:chgData name="darryl.nurse@yorkmail.cuny.edu" userId="41f13ce3-75e1-4416-bbe5-a0167ff08515" providerId="ADAL" clId="{F626D05A-9C5E-4356-8302-7A35B0327D8A}" dt="2024-05-07T15:38:10.109" v="9951" actId="122"/>
          <ac:spMkLst>
            <pc:docMk/>
            <pc:sldMk cId="2548188768" sldId="303"/>
            <ac:spMk id="4" creationId="{E1D2C5E2-5D69-2979-7258-88BCC861C316}"/>
          </ac:spMkLst>
        </pc:spChg>
      </pc:sldChg>
      <pc:sldChg chg="new del">
        <pc:chgData name="darryl.nurse@yorkmail.cuny.edu" userId="41f13ce3-75e1-4416-bbe5-a0167ff08515" providerId="ADAL" clId="{F626D05A-9C5E-4356-8302-7A35B0327D8A}" dt="2024-05-07T15:36:39.240" v="9926" actId="2696"/>
        <pc:sldMkLst>
          <pc:docMk/>
          <pc:sldMk cId="2963510048" sldId="303"/>
        </pc:sldMkLst>
      </pc:sldChg>
      <pc:sldChg chg="addSp delSp modSp new del mod modClrScheme chgLayout">
        <pc:chgData name="darryl.nurse@yorkmail.cuny.edu" userId="41f13ce3-75e1-4416-bbe5-a0167ff08515" providerId="ADAL" clId="{F626D05A-9C5E-4356-8302-7A35B0327D8A}" dt="2024-05-07T15:37:35.604" v="9931" actId="2696"/>
        <pc:sldMkLst>
          <pc:docMk/>
          <pc:sldMk cId="3307400173" sldId="303"/>
        </pc:sldMkLst>
        <pc:spChg chg="del mod ord">
          <ac:chgData name="darryl.nurse@yorkmail.cuny.edu" userId="41f13ce3-75e1-4416-bbe5-a0167ff08515" providerId="ADAL" clId="{F626D05A-9C5E-4356-8302-7A35B0327D8A}" dt="2024-05-07T15:37:13.416" v="9930" actId="700"/>
          <ac:spMkLst>
            <pc:docMk/>
            <pc:sldMk cId="3307400173" sldId="303"/>
            <ac:spMk id="2" creationId="{1B0F1A02-5733-3473-D58C-23295CC8C9D4}"/>
          </ac:spMkLst>
        </pc:spChg>
        <pc:spChg chg="del mod ord">
          <ac:chgData name="darryl.nurse@yorkmail.cuny.edu" userId="41f13ce3-75e1-4416-bbe5-a0167ff08515" providerId="ADAL" clId="{F626D05A-9C5E-4356-8302-7A35B0327D8A}" dt="2024-05-07T15:37:13.416" v="9930" actId="700"/>
          <ac:spMkLst>
            <pc:docMk/>
            <pc:sldMk cId="3307400173" sldId="303"/>
            <ac:spMk id="3" creationId="{71D1342E-A692-D8E7-E56B-80EDD2B138C3}"/>
          </ac:spMkLst>
        </pc:spChg>
        <pc:spChg chg="del">
          <ac:chgData name="darryl.nurse@yorkmail.cuny.edu" userId="41f13ce3-75e1-4416-bbe5-a0167ff08515" providerId="ADAL" clId="{F626D05A-9C5E-4356-8302-7A35B0327D8A}" dt="2024-05-07T15:37:13.416" v="9930" actId="700"/>
          <ac:spMkLst>
            <pc:docMk/>
            <pc:sldMk cId="3307400173" sldId="303"/>
            <ac:spMk id="4" creationId="{2459DDF8-36F8-94D3-AD3E-564D160AEF66}"/>
          </ac:spMkLst>
        </pc:spChg>
        <pc:spChg chg="del">
          <ac:chgData name="darryl.nurse@yorkmail.cuny.edu" userId="41f13ce3-75e1-4416-bbe5-a0167ff08515" providerId="ADAL" clId="{F626D05A-9C5E-4356-8302-7A35B0327D8A}" dt="2024-05-07T15:37:13.416" v="9930" actId="700"/>
          <ac:spMkLst>
            <pc:docMk/>
            <pc:sldMk cId="3307400173" sldId="303"/>
            <ac:spMk id="5" creationId="{92D9AC00-B24F-7E66-1A22-CC55E2B56F46}"/>
          </ac:spMkLst>
        </pc:spChg>
        <pc:spChg chg="del">
          <ac:chgData name="darryl.nurse@yorkmail.cuny.edu" userId="41f13ce3-75e1-4416-bbe5-a0167ff08515" providerId="ADAL" clId="{F626D05A-9C5E-4356-8302-7A35B0327D8A}" dt="2024-05-07T15:37:13.416" v="9930" actId="700"/>
          <ac:spMkLst>
            <pc:docMk/>
            <pc:sldMk cId="3307400173" sldId="303"/>
            <ac:spMk id="6" creationId="{0D154168-26A4-D187-59D2-3196B8F48DF5}"/>
          </ac:spMkLst>
        </pc:spChg>
        <pc:spChg chg="mod ord">
          <ac:chgData name="darryl.nurse@yorkmail.cuny.edu" userId="41f13ce3-75e1-4416-bbe5-a0167ff08515" providerId="ADAL" clId="{F626D05A-9C5E-4356-8302-7A35B0327D8A}" dt="2024-05-07T15:37:13.416" v="9930" actId="700"/>
          <ac:spMkLst>
            <pc:docMk/>
            <pc:sldMk cId="3307400173" sldId="303"/>
            <ac:spMk id="7" creationId="{6B16D369-7620-D5E0-00B3-2251A938DE07}"/>
          </ac:spMkLst>
        </pc:spChg>
        <pc:spChg chg="add mod ord">
          <ac:chgData name="darryl.nurse@yorkmail.cuny.edu" userId="41f13ce3-75e1-4416-bbe5-a0167ff08515" providerId="ADAL" clId="{F626D05A-9C5E-4356-8302-7A35B0327D8A}" dt="2024-05-07T15:37:13.416" v="9930" actId="700"/>
          <ac:spMkLst>
            <pc:docMk/>
            <pc:sldMk cId="3307400173" sldId="303"/>
            <ac:spMk id="8" creationId="{3DE9068B-3CE6-D16A-0C34-AA9D3F64C76A}"/>
          </ac:spMkLst>
        </pc:spChg>
        <pc:spChg chg="add mod ord">
          <ac:chgData name="darryl.nurse@yorkmail.cuny.edu" userId="41f13ce3-75e1-4416-bbe5-a0167ff08515" providerId="ADAL" clId="{F626D05A-9C5E-4356-8302-7A35B0327D8A}" dt="2024-05-07T15:37:13.416" v="9930" actId="700"/>
          <ac:spMkLst>
            <pc:docMk/>
            <pc:sldMk cId="3307400173" sldId="303"/>
            <ac:spMk id="9" creationId="{528F14C1-0548-2C93-C230-DE4BCAB9B65C}"/>
          </ac:spMkLst>
        </pc:spChg>
      </pc:sldChg>
      <pc:sldChg chg="add del">
        <pc:chgData name="darryl.nurse@yorkmail.cuny.edu" userId="41f13ce3-75e1-4416-bbe5-a0167ff08515" providerId="ADAL" clId="{F626D05A-9C5E-4356-8302-7A35B0327D8A}" dt="2024-05-07T15:36:52.344" v="9928" actId="2696"/>
        <pc:sldMkLst>
          <pc:docMk/>
          <pc:sldMk cId="3320793584" sldId="303"/>
        </pc:sldMkLst>
      </pc:sldChg>
      <pc:sldMasterChg chg="modSldLayout">
        <pc:chgData name="darryl.nurse@yorkmail.cuny.edu" userId="41f13ce3-75e1-4416-bbe5-a0167ff08515" providerId="ADAL" clId="{F626D05A-9C5E-4356-8302-7A35B0327D8A}" dt="2024-05-07T15:37:49.446" v="9935" actId="21"/>
        <pc:sldMasterMkLst>
          <pc:docMk/>
          <pc:sldMasterMk cId="2319061225" sldId="2147483648"/>
        </pc:sldMasterMkLst>
        <pc:sldLayoutChg chg="modSp mod">
          <pc:chgData name="darryl.nurse@yorkmail.cuny.edu" userId="41f13ce3-75e1-4416-bbe5-a0167ff08515" providerId="ADAL" clId="{F626D05A-9C5E-4356-8302-7A35B0327D8A}" dt="2024-05-07T03:40:07.622" v="9595" actId="732"/>
          <pc:sldLayoutMkLst>
            <pc:docMk/>
            <pc:sldMasterMk cId="2319061225" sldId="2147483648"/>
            <pc:sldLayoutMk cId="1776826555" sldId="2147483649"/>
          </pc:sldLayoutMkLst>
          <pc:picChg chg="mod modCrop">
            <ac:chgData name="darryl.nurse@yorkmail.cuny.edu" userId="41f13ce3-75e1-4416-bbe5-a0167ff08515" providerId="ADAL" clId="{F626D05A-9C5E-4356-8302-7A35B0327D8A}" dt="2024-05-07T03:40:07.622" v="9595" actId="732"/>
            <ac:picMkLst>
              <pc:docMk/>
              <pc:sldMasterMk cId="2319061225" sldId="2147483648"/>
              <pc:sldLayoutMk cId="1776826555" sldId="2147483649"/>
              <ac:picMk id="8" creationId="{A04F1E16-9A84-4D0E-9706-79C396AF6AE6}"/>
            </ac:picMkLst>
          </pc:picChg>
        </pc:sldLayoutChg>
        <pc:sldLayoutChg chg="addSp delSp modSp mod">
          <pc:chgData name="darryl.nurse@yorkmail.cuny.edu" userId="41f13ce3-75e1-4416-bbe5-a0167ff08515" providerId="ADAL" clId="{F626D05A-9C5E-4356-8302-7A35B0327D8A}" dt="2024-05-06T01:31:07.224" v="3957" actId="732"/>
          <pc:sldLayoutMkLst>
            <pc:docMk/>
            <pc:sldMasterMk cId="2319061225" sldId="2147483648"/>
            <pc:sldLayoutMk cId="982124936" sldId="2147483650"/>
          </pc:sldLayoutMkLst>
          <pc:spChg chg="add del ord">
            <ac:chgData name="darryl.nurse@yorkmail.cuny.edu" userId="41f13ce3-75e1-4416-bbe5-a0167ff08515" providerId="ADAL" clId="{F626D05A-9C5E-4356-8302-7A35B0327D8A}" dt="2024-05-06T01:27:35.059" v="3845" actId="166"/>
            <ac:spMkLst>
              <pc:docMk/>
              <pc:sldMasterMk cId="2319061225" sldId="2147483648"/>
              <pc:sldLayoutMk cId="982124936" sldId="2147483650"/>
              <ac:spMk id="2" creationId="{3F0A9B92-C2D0-466A-A680-A35832C452B3}"/>
            </ac:spMkLst>
          </pc:spChg>
          <pc:spChg chg="add del ord">
            <ac:chgData name="darryl.nurse@yorkmail.cuny.edu" userId="41f13ce3-75e1-4416-bbe5-a0167ff08515" providerId="ADAL" clId="{F626D05A-9C5E-4356-8302-7A35B0327D8A}" dt="2024-05-06T01:27:34.816" v="3844" actId="166"/>
            <ac:spMkLst>
              <pc:docMk/>
              <pc:sldMasterMk cId="2319061225" sldId="2147483648"/>
              <pc:sldLayoutMk cId="982124936" sldId="2147483650"/>
              <ac:spMk id="3" creationId="{2DA41CE6-5A88-4C5C-B2A4-6A5D2153B16F}"/>
            </ac:spMkLst>
          </pc:spChg>
          <pc:spChg chg="add del ord">
            <ac:chgData name="darryl.nurse@yorkmail.cuny.edu" userId="41f13ce3-75e1-4416-bbe5-a0167ff08515" providerId="ADAL" clId="{F626D05A-9C5E-4356-8302-7A35B0327D8A}" dt="2024-05-06T01:27:34.352" v="3842" actId="166"/>
            <ac:spMkLst>
              <pc:docMk/>
              <pc:sldMasterMk cId="2319061225" sldId="2147483648"/>
              <pc:sldLayoutMk cId="982124936" sldId="2147483650"/>
              <ac:spMk id="5" creationId="{7727F11D-8AF8-44D6-A48B-D8C7779B8B08}"/>
            </ac:spMkLst>
          </pc:spChg>
          <pc:picChg chg="add del mod ord modCrop">
            <ac:chgData name="darryl.nurse@yorkmail.cuny.edu" userId="41f13ce3-75e1-4416-bbe5-a0167ff08515" providerId="ADAL" clId="{F626D05A-9C5E-4356-8302-7A35B0327D8A}" dt="2024-05-06T01:31:07.224" v="3957" actId="732"/>
            <ac:picMkLst>
              <pc:docMk/>
              <pc:sldMasterMk cId="2319061225" sldId="2147483648"/>
              <pc:sldLayoutMk cId="982124936" sldId="2147483650"/>
              <ac:picMk id="8" creationId="{D514C6BF-376E-43E8-881D-2E767426990A}"/>
            </ac:picMkLst>
          </pc:picChg>
        </pc:sldLayoutChg>
        <pc:sldLayoutChg chg="delSp mod">
          <pc:chgData name="darryl.nurse@yorkmail.cuny.edu" userId="41f13ce3-75e1-4416-bbe5-a0167ff08515" providerId="ADAL" clId="{F626D05A-9C5E-4356-8302-7A35B0327D8A}" dt="2024-05-07T15:37:49.446" v="9935" actId="21"/>
          <pc:sldLayoutMkLst>
            <pc:docMk/>
            <pc:sldMasterMk cId="2319061225" sldId="2147483648"/>
            <pc:sldLayoutMk cId="2432451945" sldId="2147483653"/>
          </pc:sldLayoutMkLst>
          <pc:picChg chg="del">
            <ac:chgData name="darryl.nurse@yorkmail.cuny.edu" userId="41f13ce3-75e1-4416-bbe5-a0167ff08515" providerId="ADAL" clId="{F626D05A-9C5E-4356-8302-7A35B0327D8A}" dt="2024-05-07T15:37:49.446" v="9935" actId="21"/>
            <ac:picMkLst>
              <pc:docMk/>
              <pc:sldMasterMk cId="2319061225" sldId="2147483648"/>
              <pc:sldLayoutMk cId="2432451945" sldId="2147483653"/>
              <ac:picMk id="13" creationId="{E0588715-35AD-8BE1-A5FC-E28BDD3854A6}"/>
            </ac:picMkLst>
          </pc:picChg>
        </pc:sldLayoutChg>
        <pc:sldLayoutChg chg="modSp mod">
          <pc:chgData name="darryl.nurse@yorkmail.cuny.edu" userId="41f13ce3-75e1-4416-bbe5-a0167ff08515" providerId="ADAL" clId="{F626D05A-9C5E-4356-8302-7A35B0327D8A}" dt="2024-05-05T21:46:09.268" v="754" actId="1036"/>
          <pc:sldLayoutMkLst>
            <pc:docMk/>
            <pc:sldMasterMk cId="2319061225" sldId="2147483648"/>
            <pc:sldLayoutMk cId="440329692" sldId="2147483671"/>
          </pc:sldLayoutMkLst>
          <pc:picChg chg="mod modCrop">
            <ac:chgData name="darryl.nurse@yorkmail.cuny.edu" userId="41f13ce3-75e1-4416-bbe5-a0167ff08515" providerId="ADAL" clId="{F626D05A-9C5E-4356-8302-7A35B0327D8A}" dt="2024-05-05T21:46:09.268" v="754" actId="1036"/>
            <ac:picMkLst>
              <pc:docMk/>
              <pc:sldMasterMk cId="2319061225" sldId="2147483648"/>
              <pc:sldLayoutMk cId="440329692" sldId="2147483671"/>
              <ac:picMk id="4" creationId="{5E045004-3604-59DC-13E0-7A0B2DF78C4E}"/>
            </ac:picMkLst>
          </pc:picChg>
        </pc:sldLayoutChg>
        <pc:sldLayoutChg chg="modSp">
          <pc:chgData name="darryl.nurse@yorkmail.cuny.edu" userId="41f13ce3-75e1-4416-bbe5-a0167ff08515" providerId="ADAL" clId="{F626D05A-9C5E-4356-8302-7A35B0327D8A}" dt="2024-04-24T04:00:30.881" v="2" actId="207"/>
          <pc:sldLayoutMkLst>
            <pc:docMk/>
            <pc:sldMasterMk cId="2319061225" sldId="2147483648"/>
            <pc:sldLayoutMk cId="284012778" sldId="2147483672"/>
          </pc:sldLayoutMkLst>
          <pc:spChg chg="mod">
            <ac:chgData name="darryl.nurse@yorkmail.cuny.edu" userId="41f13ce3-75e1-4416-bbe5-a0167ff08515" providerId="ADAL" clId="{F626D05A-9C5E-4356-8302-7A35B0327D8A}" dt="2024-04-24T04:00:26.089" v="0" actId="207"/>
            <ac:spMkLst>
              <pc:docMk/>
              <pc:sldMasterMk cId="2319061225" sldId="2147483648"/>
              <pc:sldLayoutMk cId="284012778" sldId="2147483672"/>
              <ac:spMk id="2" creationId="{81CF3B5C-31C4-46BA-9FAD-72DF917A84DA}"/>
            </ac:spMkLst>
          </pc:spChg>
          <pc:spChg chg="mod">
            <ac:chgData name="darryl.nurse@yorkmail.cuny.edu" userId="41f13ce3-75e1-4416-bbe5-a0167ff08515" providerId="ADAL" clId="{F626D05A-9C5E-4356-8302-7A35B0327D8A}" dt="2024-04-24T04:00:28.879" v="1" actId="207"/>
            <ac:spMkLst>
              <pc:docMk/>
              <pc:sldMasterMk cId="2319061225" sldId="2147483648"/>
              <pc:sldLayoutMk cId="284012778" sldId="2147483672"/>
              <ac:spMk id="7" creationId="{07FF22E3-5928-787E-B062-FA18127D3BD9}"/>
            </ac:spMkLst>
          </pc:spChg>
          <pc:spChg chg="mod">
            <ac:chgData name="darryl.nurse@yorkmail.cuny.edu" userId="41f13ce3-75e1-4416-bbe5-a0167ff08515" providerId="ADAL" clId="{F626D05A-9C5E-4356-8302-7A35B0327D8A}" dt="2024-04-24T04:00:30.881" v="2" actId="207"/>
            <ac:spMkLst>
              <pc:docMk/>
              <pc:sldMasterMk cId="2319061225" sldId="2147483648"/>
              <pc:sldLayoutMk cId="284012778" sldId="2147483672"/>
              <ac:spMk id="9" creationId="{178E4D0B-96F1-45F3-6B2A-5FA31A37257F}"/>
            </ac:spMkLst>
          </pc:spChg>
        </pc:sldLayoutChg>
        <pc:sldLayoutChg chg="modSp mod setBg">
          <pc:chgData name="darryl.nurse@yorkmail.cuny.edu" userId="41f13ce3-75e1-4416-bbe5-a0167ff08515" providerId="ADAL" clId="{F626D05A-9C5E-4356-8302-7A35B0327D8A}" dt="2024-04-24T04:36:19.479" v="453"/>
          <pc:sldLayoutMkLst>
            <pc:docMk/>
            <pc:sldMasterMk cId="2319061225" sldId="2147483648"/>
            <pc:sldLayoutMk cId="2112085538" sldId="2147483673"/>
          </pc:sldLayoutMkLst>
          <pc:cxnChg chg="mod">
            <ac:chgData name="darryl.nurse@yorkmail.cuny.edu" userId="41f13ce3-75e1-4416-bbe5-a0167ff08515" providerId="ADAL" clId="{F626D05A-9C5E-4356-8302-7A35B0327D8A}" dt="2024-04-24T04:36:11.853" v="452" actId="692"/>
            <ac:cxnSpMkLst>
              <pc:docMk/>
              <pc:sldMasterMk cId="2319061225" sldId="2147483648"/>
              <pc:sldLayoutMk cId="2112085538" sldId="2147483673"/>
              <ac:cxnSpMk id="11" creationId="{E0C62368-3F79-C078-7086-B23D2F5A09F8}"/>
            </ac:cxnSpMkLst>
          </pc:cxnChg>
          <pc:cxnChg chg="mod">
            <ac:chgData name="darryl.nurse@yorkmail.cuny.edu" userId="41f13ce3-75e1-4416-bbe5-a0167ff08515" providerId="ADAL" clId="{F626D05A-9C5E-4356-8302-7A35B0327D8A}" dt="2024-04-24T04:36:11.853" v="452" actId="692"/>
            <ac:cxnSpMkLst>
              <pc:docMk/>
              <pc:sldMasterMk cId="2319061225" sldId="2147483648"/>
              <pc:sldLayoutMk cId="2112085538" sldId="2147483673"/>
              <ac:cxnSpMk id="12" creationId="{609BDD71-BF2E-BDB0-A625-D8371AEA1CAB}"/>
            </ac:cxnSpMkLst>
          </pc:cxn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5/7/2024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2066144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1346377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people who proposed RAG regret naming it that. Good moment for analogy.</a:t>
            </a: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236659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we do not have to retrain our model as often, or in specific use cases, at all.</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1406553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Nice and simple.</a:t>
            </a: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338100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1692983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1025326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898048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The proper cleaning and verification of the data can add further complexity to RAG integration. LLM must first fetch specific data from a large, external datastore.</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4107524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3247884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lighthearted slide. I like energetic presentations. </a:t>
            </a:r>
          </a:p>
          <a:p>
            <a:endParaRPr lang="en-US" dirty="0"/>
          </a:p>
          <a:p>
            <a:r>
              <a:rPr lang="en-US" dirty="0"/>
              <a:t>This is a terminator reference. (AI takes over humanity.)</a:t>
            </a:r>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4049931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575465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2246793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Audience has certainly used LLMs without knowing it. End off talking about </a:t>
            </a:r>
            <a:r>
              <a:rPr lang="en-US"/>
              <a:t>training data.</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09032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241017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a menu, with a lot of options that change your experience in the game. It is suggested that CGPT 3.5 uses around 175B parameters. CGPT 4 has around 1 trillion.</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3352864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230283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ChatGPT 3.5 only being accurate up to January 2022.</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5983890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2326" t="26536" b="-1"/>
          <a:stretch/>
        </p:blipFill>
        <p:spPr>
          <a:xfrm>
            <a:off x="0" y="0"/>
            <a:ext cx="8130812" cy="4863251"/>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3701" b="23071"/>
          <a:stretch/>
        </p:blipFill>
        <p:spPr>
          <a:xfrm>
            <a:off x="5935981" y="0"/>
            <a:ext cx="6256020"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632"/>
          <a:stretch/>
        </p:blipFill>
        <p:spPr>
          <a:xfrm>
            <a:off x="0" y="899795"/>
            <a:ext cx="4567599"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bg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solidFill>
                  <a:schemeClr val="bg1"/>
                </a:solidFill>
              </a:defRPr>
            </a:lvl1pPr>
            <a:lvl2pPr marL="283464" indent="-285750">
              <a:lnSpc>
                <a:spcPct val="100000"/>
              </a:lnSpc>
              <a:spcBef>
                <a:spcPts val="1000"/>
              </a:spcBef>
              <a:buFont typeface="Arial" panose="020B0604020202020204" pitchFamily="34" charset="0"/>
              <a:buChar char="•"/>
              <a:defRPr sz="1800" spc="50" baseline="0">
                <a:solidFill>
                  <a:schemeClr val="bg1"/>
                </a:solidFill>
              </a:defRPr>
            </a:lvl2pPr>
            <a:lvl3pPr marL="566928" indent="-285750">
              <a:lnSpc>
                <a:spcPct val="100000"/>
              </a:lnSpc>
              <a:spcBef>
                <a:spcPts val="1000"/>
              </a:spcBef>
              <a:buFont typeface="Arial" panose="020B0604020202020204" pitchFamily="34" charset="0"/>
              <a:buChar char="•"/>
              <a:defRPr sz="1800" spc="50" baseline="0">
                <a:solidFill>
                  <a:schemeClr val="bg1"/>
                </a:solidFill>
              </a:defRPr>
            </a:lvl3pPr>
            <a:lvl4pPr marL="859536" indent="-285750">
              <a:lnSpc>
                <a:spcPct val="100000"/>
              </a:lnSpc>
              <a:spcBef>
                <a:spcPts val="1000"/>
              </a:spcBef>
              <a:buFont typeface="Arial" panose="020B0604020202020204" pitchFamily="34" charset="0"/>
              <a:buChar char="•"/>
              <a:defRPr sz="1800" spc="50" baseline="0">
                <a:solidFill>
                  <a:schemeClr val="bg1"/>
                </a:solidFill>
              </a:defRPr>
            </a:lvl4pPr>
            <a:lvl5pPr marL="1143000" indent="-285750">
              <a:lnSpc>
                <a:spcPct val="100000"/>
              </a:lnSpc>
              <a:spcBef>
                <a:spcPts val="1000"/>
              </a:spcBef>
              <a:buFont typeface="Arial" panose="020B0604020202020204" pitchFamily="34" charset="0"/>
              <a:buChar char="•"/>
              <a:defRPr sz="1800" spc="5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solidFill>
                  <a:schemeClr val="bg1"/>
                </a:solidFill>
              </a:defRPr>
            </a:lvl1pPr>
            <a:lvl2pPr marL="283464" indent="-285750">
              <a:lnSpc>
                <a:spcPct val="100000"/>
              </a:lnSpc>
              <a:spcBef>
                <a:spcPts val="1000"/>
              </a:spcBef>
              <a:buFont typeface="Arial" panose="020B0604020202020204" pitchFamily="34" charset="0"/>
              <a:buChar char="•"/>
              <a:defRPr sz="1800" spc="50" baseline="0">
                <a:solidFill>
                  <a:schemeClr val="bg1"/>
                </a:solidFill>
              </a:defRPr>
            </a:lvl2pPr>
            <a:lvl3pPr marL="566928" indent="-285750">
              <a:lnSpc>
                <a:spcPct val="100000"/>
              </a:lnSpc>
              <a:spcBef>
                <a:spcPts val="1000"/>
              </a:spcBef>
              <a:buFont typeface="Arial" panose="020B0604020202020204" pitchFamily="34" charset="0"/>
              <a:buChar char="•"/>
              <a:defRPr sz="1800" spc="50" baseline="0">
                <a:solidFill>
                  <a:schemeClr val="bg1"/>
                </a:solidFill>
              </a:defRPr>
            </a:lvl3pPr>
            <a:lvl4pPr marL="859536" indent="-285750">
              <a:lnSpc>
                <a:spcPct val="100000"/>
              </a:lnSpc>
              <a:spcBef>
                <a:spcPts val="1000"/>
              </a:spcBef>
              <a:buFont typeface="Arial" panose="020B0604020202020204" pitchFamily="34" charset="0"/>
              <a:buChar char="•"/>
              <a:defRPr sz="1800" spc="50" baseline="0">
                <a:solidFill>
                  <a:schemeClr val="bg1"/>
                </a:solidFill>
              </a:defRPr>
            </a:lvl4pPr>
            <a:lvl5pPr marL="1143000" indent="-285750">
              <a:lnSpc>
                <a:spcPct val="100000"/>
              </a:lnSpc>
              <a:spcBef>
                <a:spcPts val="1000"/>
              </a:spcBef>
              <a:buFont typeface="Arial" panose="020B0604020202020204" pitchFamily="34" charset="0"/>
              <a:buChar char="•"/>
              <a:defRPr sz="1800" spc="5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8.jp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6.jpg"/><Relationship Id="rId7"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20.png"/><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6.jpg"/><Relationship Id="rId7"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24.jpg"/><Relationship Id="rId4" Type="http://schemas.openxmlformats.org/officeDocument/2006/relationships/image" Target="../media/image29.jpg"/><Relationship Id="rId9"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4.jpe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7.jpeg"/><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253958" y="2707149"/>
            <a:ext cx="6054882" cy="2432552"/>
          </a:xfrm>
        </p:spPr>
        <p:txBody>
          <a:bodyPr anchor="ctr"/>
          <a:lstStyle/>
          <a:p>
            <a:r>
              <a:rPr lang="en-US" sz="3200" b="1" dirty="0"/>
              <a:t>Large language models and </a:t>
            </a:r>
            <a:br>
              <a:rPr lang="en-US" sz="3200" b="1" dirty="0"/>
            </a:br>
            <a:r>
              <a:rPr lang="en-US" sz="3200" b="1" dirty="0"/>
              <a:t>retrieval augmented generation</a:t>
            </a:r>
          </a:p>
        </p:txBody>
      </p:sp>
      <p:grpSp>
        <p:nvGrpSpPr>
          <p:cNvPr id="5" name="Group 4">
            <a:extLst>
              <a:ext uri="{FF2B5EF4-FFF2-40B4-BE49-F238E27FC236}">
                <a16:creationId xmlns:a16="http://schemas.microsoft.com/office/drawing/2014/main" id="{A837EEB1-0EBF-8932-6B7B-B77F72C365AF}"/>
              </a:ext>
            </a:extLst>
          </p:cNvPr>
          <p:cNvGrpSpPr/>
          <p:nvPr/>
        </p:nvGrpSpPr>
        <p:grpSpPr>
          <a:xfrm>
            <a:off x="-57149" y="5598161"/>
            <a:ext cx="8040284" cy="1150112"/>
            <a:chOff x="-57149" y="5598161"/>
            <a:chExt cx="8040284" cy="1150112"/>
          </a:xfrm>
        </p:grpSpPr>
        <p:pic>
          <p:nvPicPr>
            <p:cNvPr id="4" name="Picture 3" descr="A black background with white text&#10;&#10;Description automatically generated">
              <a:extLst>
                <a:ext uri="{FF2B5EF4-FFF2-40B4-BE49-F238E27FC236}">
                  <a16:creationId xmlns:a16="http://schemas.microsoft.com/office/drawing/2014/main" id="{54FC48E8-0AA2-2AD5-E375-B70EEEC33C4B}"/>
                </a:ext>
              </a:extLst>
            </p:cNvPr>
            <p:cNvPicPr>
              <a:picLocks noChangeAspect="1"/>
            </p:cNvPicPr>
            <p:nvPr/>
          </p:nvPicPr>
          <p:blipFill>
            <a:blip r:embed="rId3"/>
            <a:stretch>
              <a:fillRect/>
            </a:stretch>
          </p:blipFill>
          <p:spPr>
            <a:xfrm>
              <a:off x="0" y="5598161"/>
              <a:ext cx="7983135" cy="1150112"/>
            </a:xfrm>
            <a:prstGeom prst="rect">
              <a:avLst/>
            </a:prstGeom>
          </p:spPr>
        </p:pic>
        <p:pic>
          <p:nvPicPr>
            <p:cNvPr id="1028" name="Picture 4" descr="Multimedia Gallery - NSF logo | NSF - National Science ...">
              <a:extLst>
                <a:ext uri="{FF2B5EF4-FFF2-40B4-BE49-F238E27FC236}">
                  <a16:creationId xmlns:a16="http://schemas.microsoft.com/office/drawing/2014/main" id="{392616D6-B34E-11E0-48A5-9D6E08094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49" y="5697673"/>
              <a:ext cx="1428750" cy="8980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txBox="1">
            <a:spLocks/>
          </p:cNvSpPr>
          <p:nvPr/>
        </p:nvSpPr>
        <p:spPr>
          <a:xfrm>
            <a:off x="10373350" y="6356349"/>
            <a:ext cx="98755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9DFD55-3C28-40EF-9E31-A92D2E4017FF}" type="slidenum">
              <a:rPr lang="en-US" smtClean="0"/>
              <a:pPr/>
              <a:t>10</a:t>
            </a:fld>
            <a:endParaRPr lang="en-US" dirty="0"/>
          </a:p>
        </p:txBody>
      </p:sp>
      <p:sp>
        <p:nvSpPr>
          <p:cNvPr id="3" name="Title 1">
            <a:extLst>
              <a:ext uri="{FF2B5EF4-FFF2-40B4-BE49-F238E27FC236}">
                <a16:creationId xmlns:a16="http://schemas.microsoft.com/office/drawing/2014/main" id="{B2A13239-E2DE-1CBF-1880-22042E077323}"/>
              </a:ext>
            </a:extLst>
          </p:cNvPr>
          <p:cNvSpPr txBox="1">
            <a:spLocks/>
          </p:cNvSpPr>
          <p:nvPr/>
        </p:nvSpPr>
        <p:spPr>
          <a:xfrm>
            <a:off x="6096000" y="731521"/>
            <a:ext cx="5634224" cy="112557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endParaRPr lang="en-US" dirty="0"/>
          </a:p>
        </p:txBody>
      </p:sp>
      <p:sp>
        <p:nvSpPr>
          <p:cNvPr id="4" name="Title 1">
            <a:extLst>
              <a:ext uri="{FF2B5EF4-FFF2-40B4-BE49-F238E27FC236}">
                <a16:creationId xmlns:a16="http://schemas.microsoft.com/office/drawing/2014/main" id="{9FA3F70D-AEB5-25AB-B98E-28C4D587BD84}"/>
              </a:ext>
            </a:extLst>
          </p:cNvPr>
          <p:cNvSpPr txBox="1">
            <a:spLocks/>
          </p:cNvSpPr>
          <p:nvPr/>
        </p:nvSpPr>
        <p:spPr>
          <a:xfrm>
            <a:off x="4736077" y="933591"/>
            <a:ext cx="6790949" cy="11255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r>
              <a:rPr lang="en-US" sz="3200" dirty="0"/>
              <a:t>LIMITATIONS OF PARAMETERIZED TRAINING (CONT’d.)</a:t>
            </a:r>
          </a:p>
        </p:txBody>
      </p:sp>
      <p:sp>
        <p:nvSpPr>
          <p:cNvPr id="2" name="Text Placeholder 2">
            <a:extLst>
              <a:ext uri="{FF2B5EF4-FFF2-40B4-BE49-F238E27FC236}">
                <a16:creationId xmlns:a16="http://schemas.microsoft.com/office/drawing/2014/main" id="{8B6D26E5-413B-95A4-D357-4A135150F21E}"/>
              </a:ext>
            </a:extLst>
          </p:cNvPr>
          <p:cNvSpPr txBox="1">
            <a:spLocks/>
          </p:cNvSpPr>
          <p:nvPr/>
        </p:nvSpPr>
        <p:spPr>
          <a:xfrm>
            <a:off x="4736077" y="2148421"/>
            <a:ext cx="7252723" cy="340705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rPr>
              <a:t>In some cases, retraining may not be needed as the behavior of the model is adequate to perform the given task, but the scope of knowledge is not broad enough to facilitate generation of updated or accurate knowledge. </a:t>
            </a:r>
          </a:p>
          <a:p>
            <a:endParaRPr lang="en-US" sz="2400" dirty="0">
              <a:solidFill>
                <a:schemeClr val="bg1"/>
              </a:solidFill>
            </a:endParaRPr>
          </a:p>
          <a:p>
            <a:r>
              <a:rPr lang="en-US" sz="2400" i="1" dirty="0">
                <a:solidFill>
                  <a:schemeClr val="bg1"/>
                </a:solidFill>
              </a:rPr>
              <a:t>Retrieval Augmented Generation </a:t>
            </a:r>
            <a:r>
              <a:rPr lang="en-US" sz="2400" dirty="0">
                <a:solidFill>
                  <a:schemeClr val="bg1"/>
                </a:solidFill>
              </a:rPr>
              <a:t>can be useful in these situations…</a:t>
            </a:r>
          </a:p>
        </p:txBody>
      </p:sp>
      <p:pic>
        <p:nvPicPr>
          <p:cNvPr id="9" name="Picture 8" descr="A purple and pink computer monitor&#10;&#10;Description automatically generated">
            <a:extLst>
              <a:ext uri="{FF2B5EF4-FFF2-40B4-BE49-F238E27FC236}">
                <a16:creationId xmlns:a16="http://schemas.microsoft.com/office/drawing/2014/main" id="{184A97D0-E00E-3DF0-D8DC-016912E91419}"/>
              </a:ext>
            </a:extLst>
          </p:cNvPr>
          <p:cNvPicPr>
            <a:picLocks noChangeAspect="1"/>
          </p:cNvPicPr>
          <p:nvPr/>
        </p:nvPicPr>
        <p:blipFill>
          <a:blip r:embed="rId3"/>
          <a:stretch>
            <a:fillRect/>
          </a:stretch>
        </p:blipFill>
        <p:spPr>
          <a:xfrm>
            <a:off x="1187659" y="2209952"/>
            <a:ext cx="2438095" cy="2438095"/>
          </a:xfrm>
          <a:prstGeom prst="rect">
            <a:avLst/>
          </a:prstGeom>
          <a:effectLst>
            <a:glow rad="101600">
              <a:schemeClr val="tx1">
                <a:alpha val="60000"/>
              </a:schemeClr>
            </a:glow>
          </a:effectLst>
        </p:spPr>
      </p:pic>
    </p:spTree>
    <p:extLst>
      <p:ext uri="{BB962C8B-B14F-4D97-AF65-F5344CB8AC3E}">
        <p14:creationId xmlns:p14="http://schemas.microsoft.com/office/powerpoint/2010/main" val="334696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E6DF"/>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99CBE69-61D9-937E-95AD-D28EC375EE67}"/>
              </a:ext>
            </a:extLst>
          </p:cNvPr>
          <p:cNvCxnSpPr>
            <a:cxnSpLocks/>
          </p:cNvCxnSpPr>
          <p:nvPr/>
        </p:nvCxnSpPr>
        <p:spPr>
          <a:xfrm>
            <a:off x="0" y="2753591"/>
            <a:ext cx="2909455" cy="41044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05AB738-E642-7B77-B788-409639866B51}"/>
              </a:ext>
            </a:extLst>
          </p:cNvPr>
          <p:cNvCxnSpPr>
            <a:cxnSpLocks/>
          </p:cNvCxnSpPr>
          <p:nvPr/>
        </p:nvCxnSpPr>
        <p:spPr>
          <a:xfrm flipV="1">
            <a:off x="0" y="0"/>
            <a:ext cx="6459523" cy="54210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FF955CDD-042C-EF43-FAFA-412BCB0C1AA7}"/>
              </a:ext>
            </a:extLst>
          </p:cNvPr>
          <p:cNvSpPr/>
          <p:nvPr/>
        </p:nvSpPr>
        <p:spPr>
          <a:xfrm>
            <a:off x="-20320" y="-30480"/>
            <a:ext cx="4815840" cy="2773680"/>
          </a:xfrm>
          <a:custGeom>
            <a:avLst/>
            <a:gdLst>
              <a:gd name="connsiteX0" fmla="*/ 4815840 w 4815840"/>
              <a:gd name="connsiteY0" fmla="*/ 2773680 h 2773680"/>
              <a:gd name="connsiteX1" fmla="*/ 3647440 w 4815840"/>
              <a:gd name="connsiteY1" fmla="*/ 0 h 2773680"/>
              <a:gd name="connsiteX2" fmla="*/ 0 w 4815840"/>
              <a:gd name="connsiteY2" fmla="*/ 20320 h 2773680"/>
              <a:gd name="connsiteX3" fmla="*/ 10160 w 4815840"/>
              <a:gd name="connsiteY3" fmla="*/ 1178560 h 2773680"/>
              <a:gd name="connsiteX4" fmla="*/ 4815840 w 4815840"/>
              <a:gd name="connsiteY4" fmla="*/ 2773680 h 277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40" h="2773680">
                <a:moveTo>
                  <a:pt x="4815840" y="2773680"/>
                </a:moveTo>
                <a:lnTo>
                  <a:pt x="3647440" y="0"/>
                </a:lnTo>
                <a:lnTo>
                  <a:pt x="0" y="20320"/>
                </a:lnTo>
                <a:cubicBezTo>
                  <a:pt x="3387" y="406400"/>
                  <a:pt x="6773" y="792480"/>
                  <a:pt x="10160" y="1178560"/>
                </a:cubicBezTo>
                <a:lnTo>
                  <a:pt x="4815840" y="277368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D800BBB3-92E2-F222-95DA-688342D07671}"/>
              </a:ext>
            </a:extLst>
          </p:cNvPr>
          <p:cNvSpPr/>
          <p:nvPr/>
        </p:nvSpPr>
        <p:spPr>
          <a:xfrm>
            <a:off x="-14224" y="1168400"/>
            <a:ext cx="3671824" cy="4298696"/>
          </a:xfrm>
          <a:custGeom>
            <a:avLst/>
            <a:gdLst>
              <a:gd name="connsiteX0" fmla="*/ 3708400 w 3708400"/>
              <a:gd name="connsiteY0" fmla="*/ 1198880 h 4307840"/>
              <a:gd name="connsiteX1" fmla="*/ 0 w 3708400"/>
              <a:gd name="connsiteY1" fmla="*/ 4307840 h 4307840"/>
              <a:gd name="connsiteX2" fmla="*/ 40640 w 3708400"/>
              <a:gd name="connsiteY2" fmla="*/ 0 h 4307840"/>
              <a:gd name="connsiteX3" fmla="*/ 3708400 w 3708400"/>
              <a:gd name="connsiteY3" fmla="*/ 1198880 h 4307840"/>
              <a:gd name="connsiteX0" fmla="*/ 3671824 w 3671824"/>
              <a:gd name="connsiteY0" fmla="*/ 1198880 h 4298696"/>
              <a:gd name="connsiteX1" fmla="*/ 0 w 3671824"/>
              <a:gd name="connsiteY1" fmla="*/ 4298696 h 4298696"/>
              <a:gd name="connsiteX2" fmla="*/ 4064 w 3671824"/>
              <a:gd name="connsiteY2" fmla="*/ 0 h 4298696"/>
              <a:gd name="connsiteX3" fmla="*/ 3671824 w 3671824"/>
              <a:gd name="connsiteY3" fmla="*/ 1198880 h 4298696"/>
            </a:gdLst>
            <a:ahLst/>
            <a:cxnLst>
              <a:cxn ang="0">
                <a:pos x="connsiteX0" y="connsiteY0"/>
              </a:cxn>
              <a:cxn ang="0">
                <a:pos x="connsiteX1" y="connsiteY1"/>
              </a:cxn>
              <a:cxn ang="0">
                <a:pos x="connsiteX2" y="connsiteY2"/>
              </a:cxn>
              <a:cxn ang="0">
                <a:pos x="connsiteX3" y="connsiteY3"/>
              </a:cxn>
            </a:cxnLst>
            <a:rect l="l" t="t" r="r" b="b"/>
            <a:pathLst>
              <a:path w="3671824" h="4298696">
                <a:moveTo>
                  <a:pt x="3671824" y="1198880"/>
                </a:moveTo>
                <a:lnTo>
                  <a:pt x="0" y="4298696"/>
                </a:lnTo>
                <a:cubicBezTo>
                  <a:pt x="1355" y="2865797"/>
                  <a:pt x="2709" y="1432899"/>
                  <a:pt x="4064" y="0"/>
                </a:cubicBezTo>
                <a:lnTo>
                  <a:pt x="3671824" y="119888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6B52C082-249B-192D-DAFC-DAF671B39EBE}"/>
              </a:ext>
            </a:extLst>
          </p:cNvPr>
          <p:cNvSpPr/>
          <p:nvPr/>
        </p:nvSpPr>
        <p:spPr>
          <a:xfrm>
            <a:off x="-7144" y="4436269"/>
            <a:ext cx="2936081" cy="2436019"/>
          </a:xfrm>
          <a:custGeom>
            <a:avLst/>
            <a:gdLst>
              <a:gd name="connsiteX0" fmla="*/ 0 w 2914650"/>
              <a:gd name="connsiteY0" fmla="*/ 1028700 h 2436019"/>
              <a:gd name="connsiteX1" fmla="*/ 1200150 w 2914650"/>
              <a:gd name="connsiteY1" fmla="*/ 0 h 2436019"/>
              <a:gd name="connsiteX2" fmla="*/ 2914650 w 2914650"/>
              <a:gd name="connsiteY2" fmla="*/ 2407444 h 2436019"/>
              <a:gd name="connsiteX3" fmla="*/ 0 w 2914650"/>
              <a:gd name="connsiteY3" fmla="*/ 2436019 h 2436019"/>
              <a:gd name="connsiteX4" fmla="*/ 0 w 2914650"/>
              <a:gd name="connsiteY4" fmla="*/ 1028700 h 2436019"/>
              <a:gd name="connsiteX0" fmla="*/ 0 w 2936081"/>
              <a:gd name="connsiteY0" fmla="*/ 1028700 h 2436019"/>
              <a:gd name="connsiteX1" fmla="*/ 1200150 w 2936081"/>
              <a:gd name="connsiteY1" fmla="*/ 0 h 2436019"/>
              <a:gd name="connsiteX2" fmla="*/ 2936081 w 2936081"/>
              <a:gd name="connsiteY2" fmla="*/ 2421731 h 2436019"/>
              <a:gd name="connsiteX3" fmla="*/ 0 w 2936081"/>
              <a:gd name="connsiteY3" fmla="*/ 2436019 h 2436019"/>
              <a:gd name="connsiteX4" fmla="*/ 0 w 2936081"/>
              <a:gd name="connsiteY4" fmla="*/ 1028700 h 2436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081" h="2436019">
                <a:moveTo>
                  <a:pt x="0" y="1028700"/>
                </a:moveTo>
                <a:lnTo>
                  <a:pt x="1200150" y="0"/>
                </a:lnTo>
                <a:lnTo>
                  <a:pt x="2936081" y="2421731"/>
                </a:lnTo>
                <a:lnTo>
                  <a:pt x="0" y="2436019"/>
                </a:lnTo>
                <a:lnTo>
                  <a:pt x="0" y="102870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234E381D-B765-CAFE-08E3-6ADB4706FFC3}"/>
              </a:ext>
            </a:extLst>
          </p:cNvPr>
          <p:cNvCxnSpPr>
            <a:cxnSpLocks/>
            <a:stCxn id="6" idx="2"/>
            <a:endCxn id="11" idx="0"/>
          </p:cNvCxnSpPr>
          <p:nvPr/>
        </p:nvCxnSpPr>
        <p:spPr>
          <a:xfrm flipV="1">
            <a:off x="2928937" y="2367280"/>
            <a:ext cx="728663" cy="4490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652E4A25-6DFF-79CD-4B16-A7E76F7263C6}"/>
              </a:ext>
            </a:extLst>
          </p:cNvPr>
          <p:cNvSpPr txBox="1">
            <a:spLocks/>
          </p:cNvSpPr>
          <p:nvPr/>
        </p:nvSpPr>
        <p:spPr>
          <a:xfrm>
            <a:off x="6729264" y="3067292"/>
            <a:ext cx="4451879" cy="163399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b="1" dirty="0"/>
              <a:t>RETRIEVAL AUGMENTED GENERATION</a:t>
            </a:r>
          </a:p>
        </p:txBody>
      </p:sp>
      <p:sp>
        <p:nvSpPr>
          <p:cNvPr id="14" name="Freeform: Shape 13">
            <a:extLst>
              <a:ext uri="{FF2B5EF4-FFF2-40B4-BE49-F238E27FC236}">
                <a16:creationId xmlns:a16="http://schemas.microsoft.com/office/drawing/2014/main" id="{0BAE2D6E-F454-C7E3-2C9E-6A12D6E8FEEB}"/>
              </a:ext>
            </a:extLst>
          </p:cNvPr>
          <p:cNvSpPr/>
          <p:nvPr/>
        </p:nvSpPr>
        <p:spPr>
          <a:xfrm>
            <a:off x="1196340" y="2377440"/>
            <a:ext cx="2453640" cy="4480560"/>
          </a:xfrm>
          <a:custGeom>
            <a:avLst/>
            <a:gdLst>
              <a:gd name="connsiteX0" fmla="*/ 0 w 2453640"/>
              <a:gd name="connsiteY0" fmla="*/ 2057400 h 4480560"/>
              <a:gd name="connsiteX1" fmla="*/ 1744980 w 2453640"/>
              <a:gd name="connsiteY1" fmla="*/ 4480560 h 4480560"/>
              <a:gd name="connsiteX2" fmla="*/ 2453640 w 2453640"/>
              <a:gd name="connsiteY2" fmla="*/ 0 h 4480560"/>
              <a:gd name="connsiteX3" fmla="*/ 0 w 2453640"/>
              <a:gd name="connsiteY3" fmla="*/ 2057400 h 4480560"/>
            </a:gdLst>
            <a:ahLst/>
            <a:cxnLst>
              <a:cxn ang="0">
                <a:pos x="connsiteX0" y="connsiteY0"/>
              </a:cxn>
              <a:cxn ang="0">
                <a:pos x="connsiteX1" y="connsiteY1"/>
              </a:cxn>
              <a:cxn ang="0">
                <a:pos x="connsiteX2" y="connsiteY2"/>
              </a:cxn>
              <a:cxn ang="0">
                <a:pos x="connsiteX3" y="connsiteY3"/>
              </a:cxn>
            </a:cxnLst>
            <a:rect l="l" t="t" r="r" b="b"/>
            <a:pathLst>
              <a:path w="2453640" h="4480560">
                <a:moveTo>
                  <a:pt x="0" y="2057400"/>
                </a:moveTo>
                <a:lnTo>
                  <a:pt x="1744980" y="4480560"/>
                </a:lnTo>
                <a:lnTo>
                  <a:pt x="2453640" y="0"/>
                </a:lnTo>
                <a:lnTo>
                  <a:pt x="0" y="2057400"/>
                </a:lnTo>
                <a:close/>
              </a:path>
            </a:pathLst>
          </a:custGeom>
          <a:blipFill>
            <a:blip r:embed="rId4"/>
            <a:stretch>
              <a:fillRect l="-12883" t="-303" r="-40407" b="-419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6F97A2A-E863-5D65-5B31-1F053F9F1ACF}"/>
              </a:ext>
            </a:extLst>
          </p:cNvPr>
          <p:cNvSpPr/>
          <p:nvPr/>
        </p:nvSpPr>
        <p:spPr>
          <a:xfrm>
            <a:off x="-7144" y="4436269"/>
            <a:ext cx="2936081" cy="2436019"/>
          </a:xfrm>
          <a:custGeom>
            <a:avLst/>
            <a:gdLst>
              <a:gd name="connsiteX0" fmla="*/ 0 w 2914650"/>
              <a:gd name="connsiteY0" fmla="*/ 1028700 h 2436019"/>
              <a:gd name="connsiteX1" fmla="*/ 1200150 w 2914650"/>
              <a:gd name="connsiteY1" fmla="*/ 0 h 2436019"/>
              <a:gd name="connsiteX2" fmla="*/ 2914650 w 2914650"/>
              <a:gd name="connsiteY2" fmla="*/ 2407444 h 2436019"/>
              <a:gd name="connsiteX3" fmla="*/ 0 w 2914650"/>
              <a:gd name="connsiteY3" fmla="*/ 2436019 h 2436019"/>
              <a:gd name="connsiteX4" fmla="*/ 0 w 2914650"/>
              <a:gd name="connsiteY4" fmla="*/ 1028700 h 2436019"/>
              <a:gd name="connsiteX0" fmla="*/ 0 w 2936081"/>
              <a:gd name="connsiteY0" fmla="*/ 1028700 h 2436019"/>
              <a:gd name="connsiteX1" fmla="*/ 1200150 w 2936081"/>
              <a:gd name="connsiteY1" fmla="*/ 0 h 2436019"/>
              <a:gd name="connsiteX2" fmla="*/ 2936081 w 2936081"/>
              <a:gd name="connsiteY2" fmla="*/ 2421731 h 2436019"/>
              <a:gd name="connsiteX3" fmla="*/ 0 w 2936081"/>
              <a:gd name="connsiteY3" fmla="*/ 2436019 h 2436019"/>
              <a:gd name="connsiteX4" fmla="*/ 0 w 2936081"/>
              <a:gd name="connsiteY4" fmla="*/ 1028700 h 2436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081" h="2436019">
                <a:moveTo>
                  <a:pt x="0" y="1028700"/>
                </a:moveTo>
                <a:lnTo>
                  <a:pt x="1200150" y="0"/>
                </a:lnTo>
                <a:lnTo>
                  <a:pt x="2936081" y="2421731"/>
                </a:lnTo>
                <a:lnTo>
                  <a:pt x="0" y="2436019"/>
                </a:lnTo>
                <a:lnTo>
                  <a:pt x="0" y="1028700"/>
                </a:lnTo>
                <a:close/>
              </a:path>
            </a:pathLst>
          </a:custGeom>
          <a:blipFill dpi="0" rotWithShape="1">
            <a:blip r:embed="rId5">
              <a:extLst>
                <a:ext uri="{28A0092B-C50C-407E-A947-70E740481C1C}">
                  <a14:useLocalDpi xmlns:a14="http://schemas.microsoft.com/office/drawing/2010/main" val="0"/>
                </a:ext>
              </a:extLst>
            </a:blip>
            <a:srcRect/>
            <a:stretch>
              <a:fillRect l="-44336" t="-13490" r="663" b="-11569"/>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3F7D677-8D3A-C599-D733-897D8E040BE8}"/>
              </a:ext>
            </a:extLst>
          </p:cNvPr>
          <p:cNvSpPr/>
          <p:nvPr/>
        </p:nvSpPr>
        <p:spPr>
          <a:xfrm>
            <a:off x="0" y="1168400"/>
            <a:ext cx="3671824" cy="4298696"/>
          </a:xfrm>
          <a:custGeom>
            <a:avLst/>
            <a:gdLst>
              <a:gd name="connsiteX0" fmla="*/ 3708400 w 3708400"/>
              <a:gd name="connsiteY0" fmla="*/ 1198880 h 4307840"/>
              <a:gd name="connsiteX1" fmla="*/ 0 w 3708400"/>
              <a:gd name="connsiteY1" fmla="*/ 4307840 h 4307840"/>
              <a:gd name="connsiteX2" fmla="*/ 40640 w 3708400"/>
              <a:gd name="connsiteY2" fmla="*/ 0 h 4307840"/>
              <a:gd name="connsiteX3" fmla="*/ 3708400 w 3708400"/>
              <a:gd name="connsiteY3" fmla="*/ 1198880 h 4307840"/>
              <a:gd name="connsiteX0" fmla="*/ 3671824 w 3671824"/>
              <a:gd name="connsiteY0" fmla="*/ 1198880 h 4298696"/>
              <a:gd name="connsiteX1" fmla="*/ 0 w 3671824"/>
              <a:gd name="connsiteY1" fmla="*/ 4298696 h 4298696"/>
              <a:gd name="connsiteX2" fmla="*/ 4064 w 3671824"/>
              <a:gd name="connsiteY2" fmla="*/ 0 h 4298696"/>
              <a:gd name="connsiteX3" fmla="*/ 3671824 w 3671824"/>
              <a:gd name="connsiteY3" fmla="*/ 1198880 h 4298696"/>
            </a:gdLst>
            <a:ahLst/>
            <a:cxnLst>
              <a:cxn ang="0">
                <a:pos x="connsiteX0" y="connsiteY0"/>
              </a:cxn>
              <a:cxn ang="0">
                <a:pos x="connsiteX1" y="connsiteY1"/>
              </a:cxn>
              <a:cxn ang="0">
                <a:pos x="connsiteX2" y="connsiteY2"/>
              </a:cxn>
              <a:cxn ang="0">
                <a:pos x="connsiteX3" y="connsiteY3"/>
              </a:cxn>
            </a:cxnLst>
            <a:rect l="l" t="t" r="r" b="b"/>
            <a:pathLst>
              <a:path w="3671824" h="4298696">
                <a:moveTo>
                  <a:pt x="3671824" y="1198880"/>
                </a:moveTo>
                <a:lnTo>
                  <a:pt x="0" y="4298696"/>
                </a:lnTo>
                <a:cubicBezTo>
                  <a:pt x="1355" y="2865797"/>
                  <a:pt x="2709" y="1432899"/>
                  <a:pt x="4064" y="0"/>
                </a:cubicBezTo>
                <a:lnTo>
                  <a:pt x="3671824" y="1198880"/>
                </a:lnTo>
                <a:close/>
              </a:path>
            </a:pathLst>
          </a:custGeom>
          <a:blipFill dpi="0" rotWithShape="1">
            <a:blip r:embed="rId6">
              <a:extLst>
                <a:ext uri="{28A0092B-C50C-407E-A947-70E740481C1C}">
                  <a14:useLocalDpi xmlns:a14="http://schemas.microsoft.com/office/drawing/2010/main" val="0"/>
                </a:ext>
              </a:extLst>
            </a:blip>
            <a:srcRect/>
            <a:stretch>
              <a:fillRect l="-31372" t="-1070" r="-14112" b="107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791E63CF-C8D1-11F2-F973-3B20DB0E84EB}"/>
              </a:ext>
            </a:extLst>
          </p:cNvPr>
          <p:cNvSpPr/>
          <p:nvPr/>
        </p:nvSpPr>
        <p:spPr>
          <a:xfrm>
            <a:off x="0" y="-23336"/>
            <a:ext cx="4815840" cy="2773680"/>
          </a:xfrm>
          <a:custGeom>
            <a:avLst/>
            <a:gdLst>
              <a:gd name="connsiteX0" fmla="*/ 4815840 w 4815840"/>
              <a:gd name="connsiteY0" fmla="*/ 2773680 h 2773680"/>
              <a:gd name="connsiteX1" fmla="*/ 3647440 w 4815840"/>
              <a:gd name="connsiteY1" fmla="*/ 0 h 2773680"/>
              <a:gd name="connsiteX2" fmla="*/ 0 w 4815840"/>
              <a:gd name="connsiteY2" fmla="*/ 20320 h 2773680"/>
              <a:gd name="connsiteX3" fmla="*/ 10160 w 4815840"/>
              <a:gd name="connsiteY3" fmla="*/ 1178560 h 2773680"/>
              <a:gd name="connsiteX4" fmla="*/ 4815840 w 4815840"/>
              <a:gd name="connsiteY4" fmla="*/ 2773680 h 277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40" h="2773680">
                <a:moveTo>
                  <a:pt x="4815840" y="2773680"/>
                </a:moveTo>
                <a:lnTo>
                  <a:pt x="3647440" y="0"/>
                </a:lnTo>
                <a:lnTo>
                  <a:pt x="0" y="20320"/>
                </a:lnTo>
                <a:cubicBezTo>
                  <a:pt x="3387" y="406400"/>
                  <a:pt x="6773" y="792480"/>
                  <a:pt x="10160" y="1178560"/>
                </a:cubicBezTo>
                <a:lnTo>
                  <a:pt x="4815840" y="2773680"/>
                </a:lnTo>
                <a:close/>
              </a:path>
            </a:pathLst>
          </a:custGeom>
          <a:blipFill dpi="0" rotWithShape="1">
            <a:blip r:embed="rId7">
              <a:extLst>
                <a:ext uri="{28A0092B-C50C-407E-A947-70E740481C1C}">
                  <a14:useLocalDpi xmlns:a14="http://schemas.microsoft.com/office/drawing/2010/main" val="0"/>
                </a:ext>
              </a:extLst>
            </a:blip>
            <a:srcRect/>
            <a:stretch>
              <a:fillRect l="-3058" t="-18467" r="-19986" b="-11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26717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1DA14D6-B005-B1F0-558E-1A704AC2C9F5}"/>
              </a:ext>
            </a:extLst>
          </p:cNvPr>
          <p:cNvSpPr txBox="1">
            <a:spLocks/>
          </p:cNvSpPr>
          <p:nvPr/>
        </p:nvSpPr>
        <p:spPr>
          <a:xfrm>
            <a:off x="475949" y="2827267"/>
            <a:ext cx="7252723" cy="2744857"/>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b="1"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chemeClr val="bg1"/>
                </a:solidFill>
              </a:rPr>
              <a:t>Retrieval Augmented Generation (RAG) is the process by which LLMs fetch and reference information outside of their training dataset.</a:t>
            </a:r>
          </a:p>
        </p:txBody>
      </p:sp>
      <p:pic>
        <p:nvPicPr>
          <p:cNvPr id="12" name="Picture 11">
            <a:extLst>
              <a:ext uri="{FF2B5EF4-FFF2-40B4-BE49-F238E27FC236}">
                <a16:creationId xmlns:a16="http://schemas.microsoft.com/office/drawing/2014/main" id="{3C14F526-C54D-9F01-CAA3-2C0D9B700F72}"/>
              </a:ext>
            </a:extLst>
          </p:cNvPr>
          <p:cNvPicPr>
            <a:picLocks noChangeAspect="1"/>
          </p:cNvPicPr>
          <p:nvPr/>
        </p:nvPicPr>
        <p:blipFill>
          <a:blip r:embed="rId3"/>
          <a:srcRect t="1673" b="1673"/>
          <a:stretch/>
        </p:blipFill>
        <p:spPr>
          <a:xfrm>
            <a:off x="7728672" y="1733849"/>
            <a:ext cx="3882436" cy="3752551"/>
          </a:xfrm>
          <a:prstGeom prst="rect">
            <a:avLst/>
          </a:prstGeom>
        </p:spPr>
      </p:pic>
      <p:sp>
        <p:nvSpPr>
          <p:cNvPr id="13" name="Title 1">
            <a:extLst>
              <a:ext uri="{FF2B5EF4-FFF2-40B4-BE49-F238E27FC236}">
                <a16:creationId xmlns:a16="http://schemas.microsoft.com/office/drawing/2014/main" id="{C650A633-3FAF-8B62-4BFC-501076F5FFD3}"/>
              </a:ext>
            </a:extLst>
          </p:cNvPr>
          <p:cNvSpPr txBox="1">
            <a:spLocks/>
          </p:cNvSpPr>
          <p:nvPr/>
        </p:nvSpPr>
        <p:spPr>
          <a:xfrm>
            <a:off x="475949" y="1395412"/>
            <a:ext cx="8122362" cy="9994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dirty="0">
                <a:solidFill>
                  <a:schemeClr val="bg1"/>
                </a:solidFill>
              </a:rPr>
              <a:t>RETRIEVAL AUGMENTED GENERATION</a:t>
            </a:r>
          </a:p>
        </p:txBody>
      </p:sp>
    </p:spTree>
    <p:extLst>
      <p:ext uri="{BB962C8B-B14F-4D97-AF65-F5344CB8AC3E}">
        <p14:creationId xmlns:p14="http://schemas.microsoft.com/office/powerpoint/2010/main" val="636929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B98F113-3048-0EBD-9A65-756D965F3408}"/>
              </a:ext>
            </a:extLst>
          </p:cNvPr>
          <p:cNvSpPr txBox="1">
            <a:spLocks/>
          </p:cNvSpPr>
          <p:nvPr/>
        </p:nvSpPr>
        <p:spPr>
          <a:xfrm>
            <a:off x="475948" y="726028"/>
            <a:ext cx="8744251" cy="9994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dirty="0">
                <a:solidFill>
                  <a:schemeClr val="bg1"/>
                </a:solidFill>
              </a:rPr>
              <a:t>RETRIEVAL AUGMENTED GENERATION (CONT’D.)</a:t>
            </a:r>
          </a:p>
        </p:txBody>
      </p:sp>
      <p:sp>
        <p:nvSpPr>
          <p:cNvPr id="2" name="Text Placeholder 2">
            <a:extLst>
              <a:ext uri="{FF2B5EF4-FFF2-40B4-BE49-F238E27FC236}">
                <a16:creationId xmlns:a16="http://schemas.microsoft.com/office/drawing/2014/main" id="{51DA14D6-B005-B1F0-558E-1A704AC2C9F5}"/>
              </a:ext>
            </a:extLst>
          </p:cNvPr>
          <p:cNvSpPr txBox="1">
            <a:spLocks/>
          </p:cNvSpPr>
          <p:nvPr/>
        </p:nvSpPr>
        <p:spPr>
          <a:xfrm>
            <a:off x="475949" y="2121714"/>
            <a:ext cx="6945932" cy="340705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rPr>
              <a:t>With RAG, LLMs can access constantly updating information, and improve the utility of their responses to users.</a:t>
            </a:r>
          </a:p>
          <a:p>
            <a:endParaRPr lang="en-US" sz="2400" dirty="0">
              <a:solidFill>
                <a:schemeClr val="bg1"/>
              </a:solidFill>
            </a:endParaRPr>
          </a:p>
          <a:p>
            <a:r>
              <a:rPr lang="en-US" sz="2400" dirty="0">
                <a:solidFill>
                  <a:schemeClr val="bg1"/>
                </a:solidFill>
              </a:rPr>
              <a:t>By simply creating, updating or deleting data points in the datastore from which they draw information, the LLM can have access to new and accurate material for response generation.</a:t>
            </a:r>
          </a:p>
        </p:txBody>
      </p:sp>
      <p:pic>
        <p:nvPicPr>
          <p:cNvPr id="3" name="Picture 2" descr="A colorful fireworks in a black background&#10;&#10;Description automatically generated">
            <a:extLst>
              <a:ext uri="{FF2B5EF4-FFF2-40B4-BE49-F238E27FC236}">
                <a16:creationId xmlns:a16="http://schemas.microsoft.com/office/drawing/2014/main" id="{6AB80AA8-6CB0-A428-5D1C-F8BA8B6C544D}"/>
              </a:ext>
            </a:extLst>
          </p:cNvPr>
          <p:cNvPicPr>
            <a:picLocks noChangeAspect="1"/>
          </p:cNvPicPr>
          <p:nvPr/>
        </p:nvPicPr>
        <p:blipFill rotWithShape="1">
          <a:blip r:embed="rId3"/>
          <a:srcRect b="3346"/>
          <a:stretch/>
        </p:blipFill>
        <p:spPr>
          <a:xfrm>
            <a:off x="7682952" y="1764329"/>
            <a:ext cx="3882436" cy="3752551"/>
          </a:xfrm>
          <a:prstGeom prst="rect">
            <a:avLst/>
          </a:prstGeom>
        </p:spPr>
      </p:pic>
    </p:spTree>
    <p:extLst>
      <p:ext uri="{BB962C8B-B14F-4D97-AF65-F5344CB8AC3E}">
        <p14:creationId xmlns:p14="http://schemas.microsoft.com/office/powerpoint/2010/main" val="2262538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B98F113-3048-0EBD-9A65-756D965F3408}"/>
              </a:ext>
            </a:extLst>
          </p:cNvPr>
          <p:cNvSpPr txBox="1">
            <a:spLocks/>
          </p:cNvSpPr>
          <p:nvPr/>
        </p:nvSpPr>
        <p:spPr>
          <a:xfrm>
            <a:off x="607863" y="899410"/>
            <a:ext cx="8744251" cy="6721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dirty="0">
                <a:solidFill>
                  <a:schemeClr val="bg1"/>
                </a:solidFill>
              </a:rPr>
              <a:t>RETRIEVAL AUGMENTED GENERATION (CONT’D.)</a:t>
            </a:r>
          </a:p>
        </p:txBody>
      </p:sp>
      <p:sp>
        <p:nvSpPr>
          <p:cNvPr id="2" name="Text Placeholder 2">
            <a:extLst>
              <a:ext uri="{FF2B5EF4-FFF2-40B4-BE49-F238E27FC236}">
                <a16:creationId xmlns:a16="http://schemas.microsoft.com/office/drawing/2014/main" id="{51DA14D6-B005-B1F0-558E-1A704AC2C9F5}"/>
              </a:ext>
            </a:extLst>
          </p:cNvPr>
          <p:cNvSpPr txBox="1">
            <a:spLocks/>
          </p:cNvSpPr>
          <p:nvPr/>
        </p:nvSpPr>
        <p:spPr>
          <a:xfrm>
            <a:off x="8262560" y="3054944"/>
            <a:ext cx="3487480" cy="125822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rPr>
              <a:t>Simplified Diagram Depicting RAG in Applications.</a:t>
            </a:r>
          </a:p>
        </p:txBody>
      </p:sp>
      <p:pic>
        <p:nvPicPr>
          <p:cNvPr id="5" name="Picture 4" descr="A diagram of a software application&#10;&#10;Description automatically generated">
            <a:extLst>
              <a:ext uri="{FF2B5EF4-FFF2-40B4-BE49-F238E27FC236}">
                <a16:creationId xmlns:a16="http://schemas.microsoft.com/office/drawing/2014/main" id="{90E75084-A75D-5509-4559-6E0CA50DD72F}"/>
              </a:ext>
            </a:extLst>
          </p:cNvPr>
          <p:cNvPicPr>
            <a:picLocks noChangeAspect="1"/>
          </p:cNvPicPr>
          <p:nvPr/>
        </p:nvPicPr>
        <p:blipFill>
          <a:blip r:embed="rId3"/>
          <a:stretch>
            <a:fillRect/>
          </a:stretch>
        </p:blipFill>
        <p:spPr>
          <a:xfrm>
            <a:off x="182880" y="1481606"/>
            <a:ext cx="8120442" cy="5376394"/>
          </a:xfrm>
          <a:prstGeom prst="rect">
            <a:avLst/>
          </a:prstGeom>
        </p:spPr>
      </p:pic>
    </p:spTree>
    <p:extLst>
      <p:ext uri="{BB962C8B-B14F-4D97-AF65-F5344CB8AC3E}">
        <p14:creationId xmlns:p14="http://schemas.microsoft.com/office/powerpoint/2010/main" val="795269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9E6DF"/>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99CBE69-61D9-937E-95AD-D28EC375EE67}"/>
              </a:ext>
            </a:extLst>
          </p:cNvPr>
          <p:cNvCxnSpPr>
            <a:cxnSpLocks/>
          </p:cNvCxnSpPr>
          <p:nvPr/>
        </p:nvCxnSpPr>
        <p:spPr>
          <a:xfrm>
            <a:off x="0" y="2753591"/>
            <a:ext cx="2909455" cy="41044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05AB738-E642-7B77-B788-409639866B51}"/>
              </a:ext>
            </a:extLst>
          </p:cNvPr>
          <p:cNvCxnSpPr>
            <a:cxnSpLocks/>
          </p:cNvCxnSpPr>
          <p:nvPr/>
        </p:nvCxnSpPr>
        <p:spPr>
          <a:xfrm flipV="1">
            <a:off x="0" y="0"/>
            <a:ext cx="6459523" cy="54210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FF955CDD-042C-EF43-FAFA-412BCB0C1AA7}"/>
              </a:ext>
            </a:extLst>
          </p:cNvPr>
          <p:cNvSpPr/>
          <p:nvPr/>
        </p:nvSpPr>
        <p:spPr>
          <a:xfrm>
            <a:off x="-20320" y="-30480"/>
            <a:ext cx="4815840" cy="2773680"/>
          </a:xfrm>
          <a:custGeom>
            <a:avLst/>
            <a:gdLst>
              <a:gd name="connsiteX0" fmla="*/ 4815840 w 4815840"/>
              <a:gd name="connsiteY0" fmla="*/ 2773680 h 2773680"/>
              <a:gd name="connsiteX1" fmla="*/ 3647440 w 4815840"/>
              <a:gd name="connsiteY1" fmla="*/ 0 h 2773680"/>
              <a:gd name="connsiteX2" fmla="*/ 0 w 4815840"/>
              <a:gd name="connsiteY2" fmla="*/ 20320 h 2773680"/>
              <a:gd name="connsiteX3" fmla="*/ 10160 w 4815840"/>
              <a:gd name="connsiteY3" fmla="*/ 1178560 h 2773680"/>
              <a:gd name="connsiteX4" fmla="*/ 4815840 w 4815840"/>
              <a:gd name="connsiteY4" fmla="*/ 2773680 h 277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40" h="2773680">
                <a:moveTo>
                  <a:pt x="4815840" y="2773680"/>
                </a:moveTo>
                <a:lnTo>
                  <a:pt x="3647440" y="0"/>
                </a:lnTo>
                <a:lnTo>
                  <a:pt x="0" y="20320"/>
                </a:lnTo>
                <a:cubicBezTo>
                  <a:pt x="3387" y="406400"/>
                  <a:pt x="6773" y="792480"/>
                  <a:pt x="10160" y="1178560"/>
                </a:cubicBezTo>
                <a:lnTo>
                  <a:pt x="4815840" y="277368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D800BBB3-92E2-F222-95DA-688342D07671}"/>
              </a:ext>
            </a:extLst>
          </p:cNvPr>
          <p:cNvSpPr/>
          <p:nvPr/>
        </p:nvSpPr>
        <p:spPr>
          <a:xfrm>
            <a:off x="-14224" y="1168400"/>
            <a:ext cx="3671824" cy="4298696"/>
          </a:xfrm>
          <a:custGeom>
            <a:avLst/>
            <a:gdLst>
              <a:gd name="connsiteX0" fmla="*/ 3708400 w 3708400"/>
              <a:gd name="connsiteY0" fmla="*/ 1198880 h 4307840"/>
              <a:gd name="connsiteX1" fmla="*/ 0 w 3708400"/>
              <a:gd name="connsiteY1" fmla="*/ 4307840 h 4307840"/>
              <a:gd name="connsiteX2" fmla="*/ 40640 w 3708400"/>
              <a:gd name="connsiteY2" fmla="*/ 0 h 4307840"/>
              <a:gd name="connsiteX3" fmla="*/ 3708400 w 3708400"/>
              <a:gd name="connsiteY3" fmla="*/ 1198880 h 4307840"/>
              <a:gd name="connsiteX0" fmla="*/ 3671824 w 3671824"/>
              <a:gd name="connsiteY0" fmla="*/ 1198880 h 4298696"/>
              <a:gd name="connsiteX1" fmla="*/ 0 w 3671824"/>
              <a:gd name="connsiteY1" fmla="*/ 4298696 h 4298696"/>
              <a:gd name="connsiteX2" fmla="*/ 4064 w 3671824"/>
              <a:gd name="connsiteY2" fmla="*/ 0 h 4298696"/>
              <a:gd name="connsiteX3" fmla="*/ 3671824 w 3671824"/>
              <a:gd name="connsiteY3" fmla="*/ 1198880 h 4298696"/>
            </a:gdLst>
            <a:ahLst/>
            <a:cxnLst>
              <a:cxn ang="0">
                <a:pos x="connsiteX0" y="connsiteY0"/>
              </a:cxn>
              <a:cxn ang="0">
                <a:pos x="connsiteX1" y="connsiteY1"/>
              </a:cxn>
              <a:cxn ang="0">
                <a:pos x="connsiteX2" y="connsiteY2"/>
              </a:cxn>
              <a:cxn ang="0">
                <a:pos x="connsiteX3" y="connsiteY3"/>
              </a:cxn>
            </a:cxnLst>
            <a:rect l="l" t="t" r="r" b="b"/>
            <a:pathLst>
              <a:path w="3671824" h="4298696">
                <a:moveTo>
                  <a:pt x="3671824" y="1198880"/>
                </a:moveTo>
                <a:lnTo>
                  <a:pt x="0" y="4298696"/>
                </a:lnTo>
                <a:cubicBezTo>
                  <a:pt x="1355" y="2865797"/>
                  <a:pt x="2709" y="1432899"/>
                  <a:pt x="4064" y="0"/>
                </a:cubicBezTo>
                <a:lnTo>
                  <a:pt x="3671824" y="119888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6B52C082-249B-192D-DAFC-DAF671B39EBE}"/>
              </a:ext>
            </a:extLst>
          </p:cNvPr>
          <p:cNvSpPr/>
          <p:nvPr/>
        </p:nvSpPr>
        <p:spPr>
          <a:xfrm>
            <a:off x="-7144" y="4436269"/>
            <a:ext cx="2936081" cy="2436019"/>
          </a:xfrm>
          <a:custGeom>
            <a:avLst/>
            <a:gdLst>
              <a:gd name="connsiteX0" fmla="*/ 0 w 2914650"/>
              <a:gd name="connsiteY0" fmla="*/ 1028700 h 2436019"/>
              <a:gd name="connsiteX1" fmla="*/ 1200150 w 2914650"/>
              <a:gd name="connsiteY1" fmla="*/ 0 h 2436019"/>
              <a:gd name="connsiteX2" fmla="*/ 2914650 w 2914650"/>
              <a:gd name="connsiteY2" fmla="*/ 2407444 h 2436019"/>
              <a:gd name="connsiteX3" fmla="*/ 0 w 2914650"/>
              <a:gd name="connsiteY3" fmla="*/ 2436019 h 2436019"/>
              <a:gd name="connsiteX4" fmla="*/ 0 w 2914650"/>
              <a:gd name="connsiteY4" fmla="*/ 1028700 h 2436019"/>
              <a:gd name="connsiteX0" fmla="*/ 0 w 2936081"/>
              <a:gd name="connsiteY0" fmla="*/ 1028700 h 2436019"/>
              <a:gd name="connsiteX1" fmla="*/ 1200150 w 2936081"/>
              <a:gd name="connsiteY1" fmla="*/ 0 h 2436019"/>
              <a:gd name="connsiteX2" fmla="*/ 2936081 w 2936081"/>
              <a:gd name="connsiteY2" fmla="*/ 2421731 h 2436019"/>
              <a:gd name="connsiteX3" fmla="*/ 0 w 2936081"/>
              <a:gd name="connsiteY3" fmla="*/ 2436019 h 2436019"/>
              <a:gd name="connsiteX4" fmla="*/ 0 w 2936081"/>
              <a:gd name="connsiteY4" fmla="*/ 1028700 h 2436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081" h="2436019">
                <a:moveTo>
                  <a:pt x="0" y="1028700"/>
                </a:moveTo>
                <a:lnTo>
                  <a:pt x="1200150" y="0"/>
                </a:lnTo>
                <a:lnTo>
                  <a:pt x="2936081" y="2421731"/>
                </a:lnTo>
                <a:lnTo>
                  <a:pt x="0" y="2436019"/>
                </a:lnTo>
                <a:lnTo>
                  <a:pt x="0" y="102870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234E381D-B765-CAFE-08E3-6ADB4706FFC3}"/>
              </a:ext>
            </a:extLst>
          </p:cNvPr>
          <p:cNvCxnSpPr>
            <a:cxnSpLocks/>
            <a:stCxn id="6" idx="2"/>
            <a:endCxn id="11" idx="0"/>
          </p:cNvCxnSpPr>
          <p:nvPr/>
        </p:nvCxnSpPr>
        <p:spPr>
          <a:xfrm flipV="1">
            <a:off x="2928937" y="2367280"/>
            <a:ext cx="728663" cy="4490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0BAE2D6E-F454-C7E3-2C9E-6A12D6E8FEEB}"/>
              </a:ext>
            </a:extLst>
          </p:cNvPr>
          <p:cNvSpPr/>
          <p:nvPr/>
        </p:nvSpPr>
        <p:spPr>
          <a:xfrm>
            <a:off x="1196340" y="2377440"/>
            <a:ext cx="2453640" cy="4480560"/>
          </a:xfrm>
          <a:custGeom>
            <a:avLst/>
            <a:gdLst>
              <a:gd name="connsiteX0" fmla="*/ 0 w 2453640"/>
              <a:gd name="connsiteY0" fmla="*/ 2057400 h 4480560"/>
              <a:gd name="connsiteX1" fmla="*/ 1744980 w 2453640"/>
              <a:gd name="connsiteY1" fmla="*/ 4480560 h 4480560"/>
              <a:gd name="connsiteX2" fmla="*/ 2453640 w 2453640"/>
              <a:gd name="connsiteY2" fmla="*/ 0 h 4480560"/>
              <a:gd name="connsiteX3" fmla="*/ 0 w 2453640"/>
              <a:gd name="connsiteY3" fmla="*/ 2057400 h 4480560"/>
            </a:gdLst>
            <a:ahLst/>
            <a:cxnLst>
              <a:cxn ang="0">
                <a:pos x="connsiteX0" y="connsiteY0"/>
              </a:cxn>
              <a:cxn ang="0">
                <a:pos x="connsiteX1" y="connsiteY1"/>
              </a:cxn>
              <a:cxn ang="0">
                <a:pos x="connsiteX2" y="connsiteY2"/>
              </a:cxn>
              <a:cxn ang="0">
                <a:pos x="connsiteX3" y="connsiteY3"/>
              </a:cxn>
            </a:cxnLst>
            <a:rect l="l" t="t" r="r" b="b"/>
            <a:pathLst>
              <a:path w="2453640" h="4480560">
                <a:moveTo>
                  <a:pt x="0" y="2057400"/>
                </a:moveTo>
                <a:lnTo>
                  <a:pt x="1744980" y="4480560"/>
                </a:lnTo>
                <a:lnTo>
                  <a:pt x="2453640" y="0"/>
                </a:lnTo>
                <a:lnTo>
                  <a:pt x="0" y="205740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113317F5-0739-1B48-29BB-E72EC06C281B}"/>
              </a:ext>
            </a:extLst>
          </p:cNvPr>
          <p:cNvSpPr>
            <a:spLocks noGrp="1"/>
          </p:cNvSpPr>
          <p:nvPr>
            <p:ph type="ctrTitle"/>
          </p:nvPr>
        </p:nvSpPr>
        <p:spPr>
          <a:xfrm>
            <a:off x="6729264" y="3041166"/>
            <a:ext cx="4451879" cy="1633999"/>
          </a:xfrm>
        </p:spPr>
        <p:txBody>
          <a:bodyPr/>
          <a:lstStyle/>
          <a:p>
            <a:r>
              <a:rPr lang="en-US" b="1" dirty="0"/>
              <a:t>INCORPORATION </a:t>
            </a:r>
            <a:br>
              <a:rPr lang="en-US" b="1" dirty="0"/>
            </a:br>
            <a:r>
              <a:rPr lang="en-US" b="1" dirty="0"/>
              <a:t>AND</a:t>
            </a:r>
            <a:br>
              <a:rPr lang="en-US" b="1" dirty="0"/>
            </a:br>
            <a:r>
              <a:rPr lang="en-US" b="1" dirty="0"/>
              <a:t>IMPLEMENTATION</a:t>
            </a:r>
          </a:p>
        </p:txBody>
      </p:sp>
      <p:sp>
        <p:nvSpPr>
          <p:cNvPr id="9" name="Freeform: Shape 8">
            <a:extLst>
              <a:ext uri="{FF2B5EF4-FFF2-40B4-BE49-F238E27FC236}">
                <a16:creationId xmlns:a16="http://schemas.microsoft.com/office/drawing/2014/main" id="{3C0EB09F-7B96-EBE4-A4CE-7486C8859A18}"/>
              </a:ext>
            </a:extLst>
          </p:cNvPr>
          <p:cNvSpPr/>
          <p:nvPr/>
        </p:nvSpPr>
        <p:spPr>
          <a:xfrm>
            <a:off x="2950976" y="2364667"/>
            <a:ext cx="3616878" cy="4502125"/>
          </a:xfrm>
          <a:custGeom>
            <a:avLst/>
            <a:gdLst>
              <a:gd name="connsiteX0" fmla="*/ 685800 w 3604846"/>
              <a:gd name="connsiteY0" fmla="*/ 0 h 4484077"/>
              <a:gd name="connsiteX1" fmla="*/ 1837592 w 3604846"/>
              <a:gd name="connsiteY1" fmla="*/ 360485 h 4484077"/>
              <a:gd name="connsiteX2" fmla="*/ 3604846 w 3604846"/>
              <a:gd name="connsiteY2" fmla="*/ 4484077 h 4484077"/>
              <a:gd name="connsiteX3" fmla="*/ 0 w 3604846"/>
              <a:gd name="connsiteY3" fmla="*/ 4475285 h 4484077"/>
              <a:gd name="connsiteX4" fmla="*/ 685800 w 3604846"/>
              <a:gd name="connsiteY4" fmla="*/ 0 h 4484077"/>
              <a:gd name="connsiteX0" fmla="*/ 685800 w 3604846"/>
              <a:gd name="connsiteY0" fmla="*/ 0 h 4484077"/>
              <a:gd name="connsiteX1" fmla="*/ 1837592 w 3604846"/>
              <a:gd name="connsiteY1" fmla="*/ 360485 h 4484077"/>
              <a:gd name="connsiteX2" fmla="*/ 3604846 w 3604846"/>
              <a:gd name="connsiteY2" fmla="*/ 4484077 h 4484077"/>
              <a:gd name="connsiteX3" fmla="*/ 0 w 3604846"/>
              <a:gd name="connsiteY3" fmla="*/ 4475285 h 4484077"/>
              <a:gd name="connsiteX4" fmla="*/ 685800 w 3604846"/>
              <a:gd name="connsiteY4" fmla="*/ 0 h 4484077"/>
              <a:gd name="connsiteX0" fmla="*/ 697832 w 3616878"/>
              <a:gd name="connsiteY0" fmla="*/ 0 h 4484077"/>
              <a:gd name="connsiteX1" fmla="*/ 1849624 w 3616878"/>
              <a:gd name="connsiteY1" fmla="*/ 360485 h 4484077"/>
              <a:gd name="connsiteX2" fmla="*/ 3616878 w 3616878"/>
              <a:gd name="connsiteY2" fmla="*/ 4484077 h 4484077"/>
              <a:gd name="connsiteX3" fmla="*/ 0 w 3616878"/>
              <a:gd name="connsiteY3" fmla="*/ 4475285 h 4484077"/>
              <a:gd name="connsiteX4" fmla="*/ 697832 w 3616878"/>
              <a:gd name="connsiteY4" fmla="*/ 0 h 4484077"/>
              <a:gd name="connsiteX0" fmla="*/ 691816 w 3616878"/>
              <a:gd name="connsiteY0" fmla="*/ 0 h 4502125"/>
              <a:gd name="connsiteX1" fmla="*/ 1849624 w 3616878"/>
              <a:gd name="connsiteY1" fmla="*/ 378533 h 4502125"/>
              <a:gd name="connsiteX2" fmla="*/ 3616878 w 3616878"/>
              <a:gd name="connsiteY2" fmla="*/ 4502125 h 4502125"/>
              <a:gd name="connsiteX3" fmla="*/ 0 w 3616878"/>
              <a:gd name="connsiteY3" fmla="*/ 4493333 h 4502125"/>
              <a:gd name="connsiteX4" fmla="*/ 691816 w 3616878"/>
              <a:gd name="connsiteY4" fmla="*/ 0 h 4502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6878" h="4502125">
                <a:moveTo>
                  <a:pt x="691816" y="0"/>
                </a:moveTo>
                <a:lnTo>
                  <a:pt x="1849624" y="378533"/>
                </a:lnTo>
                <a:lnTo>
                  <a:pt x="3616878" y="4502125"/>
                </a:lnTo>
                <a:lnTo>
                  <a:pt x="0" y="4493333"/>
                </a:lnTo>
                <a:lnTo>
                  <a:pt x="691816" y="0"/>
                </a:lnTo>
                <a:close/>
              </a:path>
            </a:pathLst>
          </a:custGeom>
          <a:blipFill>
            <a:blip r:embed="rId4"/>
            <a:stretch>
              <a:fillRect l="-14706" t="-213" r="-626" b="-1512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BBD946A-2EDE-6862-4BB4-EA5B3CE74277}"/>
              </a:ext>
            </a:extLst>
          </p:cNvPr>
          <p:cNvSpPr/>
          <p:nvPr/>
        </p:nvSpPr>
        <p:spPr>
          <a:xfrm>
            <a:off x="1196340" y="2377440"/>
            <a:ext cx="2453640" cy="4480560"/>
          </a:xfrm>
          <a:custGeom>
            <a:avLst/>
            <a:gdLst>
              <a:gd name="connsiteX0" fmla="*/ 0 w 2453640"/>
              <a:gd name="connsiteY0" fmla="*/ 2057400 h 4480560"/>
              <a:gd name="connsiteX1" fmla="*/ 1744980 w 2453640"/>
              <a:gd name="connsiteY1" fmla="*/ 4480560 h 4480560"/>
              <a:gd name="connsiteX2" fmla="*/ 2453640 w 2453640"/>
              <a:gd name="connsiteY2" fmla="*/ 0 h 4480560"/>
              <a:gd name="connsiteX3" fmla="*/ 0 w 2453640"/>
              <a:gd name="connsiteY3" fmla="*/ 2057400 h 4480560"/>
            </a:gdLst>
            <a:ahLst/>
            <a:cxnLst>
              <a:cxn ang="0">
                <a:pos x="connsiteX0" y="connsiteY0"/>
              </a:cxn>
              <a:cxn ang="0">
                <a:pos x="connsiteX1" y="connsiteY1"/>
              </a:cxn>
              <a:cxn ang="0">
                <a:pos x="connsiteX2" y="connsiteY2"/>
              </a:cxn>
              <a:cxn ang="0">
                <a:pos x="connsiteX3" y="connsiteY3"/>
              </a:cxn>
            </a:cxnLst>
            <a:rect l="l" t="t" r="r" b="b"/>
            <a:pathLst>
              <a:path w="2453640" h="4480560">
                <a:moveTo>
                  <a:pt x="0" y="2057400"/>
                </a:moveTo>
                <a:lnTo>
                  <a:pt x="1744980" y="4480560"/>
                </a:lnTo>
                <a:lnTo>
                  <a:pt x="2453640" y="0"/>
                </a:lnTo>
                <a:lnTo>
                  <a:pt x="0" y="2057400"/>
                </a:lnTo>
                <a:close/>
              </a:path>
            </a:pathLst>
          </a:custGeom>
          <a:blipFill>
            <a:blip r:embed="rId5"/>
            <a:stretch>
              <a:fillRect l="-12883" t="-303" r="-40407" b="-419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9C2CAFB-B139-D405-BF93-D1F949EC659C}"/>
              </a:ext>
            </a:extLst>
          </p:cNvPr>
          <p:cNvSpPr/>
          <p:nvPr/>
        </p:nvSpPr>
        <p:spPr>
          <a:xfrm>
            <a:off x="-7144" y="4436269"/>
            <a:ext cx="2936081" cy="2436019"/>
          </a:xfrm>
          <a:custGeom>
            <a:avLst/>
            <a:gdLst>
              <a:gd name="connsiteX0" fmla="*/ 0 w 2914650"/>
              <a:gd name="connsiteY0" fmla="*/ 1028700 h 2436019"/>
              <a:gd name="connsiteX1" fmla="*/ 1200150 w 2914650"/>
              <a:gd name="connsiteY1" fmla="*/ 0 h 2436019"/>
              <a:gd name="connsiteX2" fmla="*/ 2914650 w 2914650"/>
              <a:gd name="connsiteY2" fmla="*/ 2407444 h 2436019"/>
              <a:gd name="connsiteX3" fmla="*/ 0 w 2914650"/>
              <a:gd name="connsiteY3" fmla="*/ 2436019 h 2436019"/>
              <a:gd name="connsiteX4" fmla="*/ 0 w 2914650"/>
              <a:gd name="connsiteY4" fmla="*/ 1028700 h 2436019"/>
              <a:gd name="connsiteX0" fmla="*/ 0 w 2936081"/>
              <a:gd name="connsiteY0" fmla="*/ 1028700 h 2436019"/>
              <a:gd name="connsiteX1" fmla="*/ 1200150 w 2936081"/>
              <a:gd name="connsiteY1" fmla="*/ 0 h 2436019"/>
              <a:gd name="connsiteX2" fmla="*/ 2936081 w 2936081"/>
              <a:gd name="connsiteY2" fmla="*/ 2421731 h 2436019"/>
              <a:gd name="connsiteX3" fmla="*/ 0 w 2936081"/>
              <a:gd name="connsiteY3" fmla="*/ 2436019 h 2436019"/>
              <a:gd name="connsiteX4" fmla="*/ 0 w 2936081"/>
              <a:gd name="connsiteY4" fmla="*/ 1028700 h 2436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081" h="2436019">
                <a:moveTo>
                  <a:pt x="0" y="1028700"/>
                </a:moveTo>
                <a:lnTo>
                  <a:pt x="1200150" y="0"/>
                </a:lnTo>
                <a:lnTo>
                  <a:pt x="2936081" y="2421731"/>
                </a:lnTo>
                <a:lnTo>
                  <a:pt x="0" y="2436019"/>
                </a:lnTo>
                <a:lnTo>
                  <a:pt x="0" y="1028700"/>
                </a:lnTo>
                <a:close/>
              </a:path>
            </a:pathLst>
          </a:custGeom>
          <a:blipFill dpi="0" rotWithShape="1">
            <a:blip r:embed="rId6">
              <a:extLst>
                <a:ext uri="{28A0092B-C50C-407E-A947-70E740481C1C}">
                  <a14:useLocalDpi xmlns:a14="http://schemas.microsoft.com/office/drawing/2010/main" val="0"/>
                </a:ext>
              </a:extLst>
            </a:blip>
            <a:srcRect/>
            <a:stretch>
              <a:fillRect l="-44336" t="-13490" r="663" b="-11569"/>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16C1362-91C8-C604-B0B7-BC0F8BF95474}"/>
              </a:ext>
            </a:extLst>
          </p:cNvPr>
          <p:cNvSpPr/>
          <p:nvPr/>
        </p:nvSpPr>
        <p:spPr>
          <a:xfrm>
            <a:off x="0" y="1168400"/>
            <a:ext cx="3671824" cy="4298696"/>
          </a:xfrm>
          <a:custGeom>
            <a:avLst/>
            <a:gdLst>
              <a:gd name="connsiteX0" fmla="*/ 3708400 w 3708400"/>
              <a:gd name="connsiteY0" fmla="*/ 1198880 h 4307840"/>
              <a:gd name="connsiteX1" fmla="*/ 0 w 3708400"/>
              <a:gd name="connsiteY1" fmla="*/ 4307840 h 4307840"/>
              <a:gd name="connsiteX2" fmla="*/ 40640 w 3708400"/>
              <a:gd name="connsiteY2" fmla="*/ 0 h 4307840"/>
              <a:gd name="connsiteX3" fmla="*/ 3708400 w 3708400"/>
              <a:gd name="connsiteY3" fmla="*/ 1198880 h 4307840"/>
              <a:gd name="connsiteX0" fmla="*/ 3671824 w 3671824"/>
              <a:gd name="connsiteY0" fmla="*/ 1198880 h 4298696"/>
              <a:gd name="connsiteX1" fmla="*/ 0 w 3671824"/>
              <a:gd name="connsiteY1" fmla="*/ 4298696 h 4298696"/>
              <a:gd name="connsiteX2" fmla="*/ 4064 w 3671824"/>
              <a:gd name="connsiteY2" fmla="*/ 0 h 4298696"/>
              <a:gd name="connsiteX3" fmla="*/ 3671824 w 3671824"/>
              <a:gd name="connsiteY3" fmla="*/ 1198880 h 4298696"/>
            </a:gdLst>
            <a:ahLst/>
            <a:cxnLst>
              <a:cxn ang="0">
                <a:pos x="connsiteX0" y="connsiteY0"/>
              </a:cxn>
              <a:cxn ang="0">
                <a:pos x="connsiteX1" y="connsiteY1"/>
              </a:cxn>
              <a:cxn ang="0">
                <a:pos x="connsiteX2" y="connsiteY2"/>
              </a:cxn>
              <a:cxn ang="0">
                <a:pos x="connsiteX3" y="connsiteY3"/>
              </a:cxn>
            </a:cxnLst>
            <a:rect l="l" t="t" r="r" b="b"/>
            <a:pathLst>
              <a:path w="3671824" h="4298696">
                <a:moveTo>
                  <a:pt x="3671824" y="1198880"/>
                </a:moveTo>
                <a:lnTo>
                  <a:pt x="0" y="4298696"/>
                </a:lnTo>
                <a:cubicBezTo>
                  <a:pt x="1355" y="2865797"/>
                  <a:pt x="2709" y="1432899"/>
                  <a:pt x="4064" y="0"/>
                </a:cubicBezTo>
                <a:lnTo>
                  <a:pt x="3671824" y="1198880"/>
                </a:lnTo>
                <a:close/>
              </a:path>
            </a:pathLst>
          </a:custGeom>
          <a:blipFill dpi="0" rotWithShape="1">
            <a:blip r:embed="rId7">
              <a:extLst>
                <a:ext uri="{28A0092B-C50C-407E-A947-70E740481C1C}">
                  <a14:useLocalDpi xmlns:a14="http://schemas.microsoft.com/office/drawing/2010/main" val="0"/>
                </a:ext>
              </a:extLst>
            </a:blip>
            <a:srcRect/>
            <a:stretch>
              <a:fillRect l="-31372" t="-1070" r="-14112" b="107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71C2A017-82F1-825E-8FF9-5E13FF378056}"/>
              </a:ext>
            </a:extLst>
          </p:cNvPr>
          <p:cNvSpPr/>
          <p:nvPr/>
        </p:nvSpPr>
        <p:spPr>
          <a:xfrm>
            <a:off x="0" y="-23336"/>
            <a:ext cx="4815840" cy="2773680"/>
          </a:xfrm>
          <a:custGeom>
            <a:avLst/>
            <a:gdLst>
              <a:gd name="connsiteX0" fmla="*/ 4815840 w 4815840"/>
              <a:gd name="connsiteY0" fmla="*/ 2773680 h 2773680"/>
              <a:gd name="connsiteX1" fmla="*/ 3647440 w 4815840"/>
              <a:gd name="connsiteY1" fmla="*/ 0 h 2773680"/>
              <a:gd name="connsiteX2" fmla="*/ 0 w 4815840"/>
              <a:gd name="connsiteY2" fmla="*/ 20320 h 2773680"/>
              <a:gd name="connsiteX3" fmla="*/ 10160 w 4815840"/>
              <a:gd name="connsiteY3" fmla="*/ 1178560 h 2773680"/>
              <a:gd name="connsiteX4" fmla="*/ 4815840 w 4815840"/>
              <a:gd name="connsiteY4" fmla="*/ 2773680 h 277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40" h="2773680">
                <a:moveTo>
                  <a:pt x="4815840" y="2773680"/>
                </a:moveTo>
                <a:lnTo>
                  <a:pt x="3647440" y="0"/>
                </a:lnTo>
                <a:lnTo>
                  <a:pt x="0" y="20320"/>
                </a:lnTo>
                <a:cubicBezTo>
                  <a:pt x="3387" y="406400"/>
                  <a:pt x="6773" y="792480"/>
                  <a:pt x="10160" y="1178560"/>
                </a:cubicBezTo>
                <a:lnTo>
                  <a:pt x="4815840" y="2773680"/>
                </a:lnTo>
                <a:close/>
              </a:path>
            </a:pathLst>
          </a:custGeom>
          <a:blipFill dpi="0" rotWithShape="1">
            <a:blip r:embed="rId8">
              <a:extLst>
                <a:ext uri="{28A0092B-C50C-407E-A947-70E740481C1C}">
                  <a14:useLocalDpi xmlns:a14="http://schemas.microsoft.com/office/drawing/2010/main" val="0"/>
                </a:ext>
              </a:extLst>
            </a:blip>
            <a:srcRect/>
            <a:stretch>
              <a:fillRect l="-3058" t="-18467" r="-19986" b="-11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3945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CB9F9E8B-42CD-AC26-AFC9-F1F66695693B}"/>
              </a:ext>
            </a:extLst>
          </p:cNvPr>
          <p:cNvSpPr>
            <a:spLocks noGrp="1"/>
          </p:cNvSpPr>
          <p:nvPr>
            <p:ph type="body" sz="quarter" idx="3"/>
          </p:nvPr>
        </p:nvSpPr>
        <p:spPr>
          <a:xfrm>
            <a:off x="7410173" y="2797255"/>
            <a:ext cx="3943627" cy="464499"/>
          </a:xfrm>
        </p:spPr>
        <p:txBody>
          <a:bodyPr/>
          <a:lstStyle/>
          <a:p>
            <a:r>
              <a:rPr lang="en-US" dirty="0"/>
              <a:t>Body language</a:t>
            </a:r>
          </a:p>
        </p:txBody>
      </p:sp>
      <p:sp>
        <p:nvSpPr>
          <p:cNvPr id="13" name="Title 1">
            <a:extLst>
              <a:ext uri="{FF2B5EF4-FFF2-40B4-BE49-F238E27FC236}">
                <a16:creationId xmlns:a16="http://schemas.microsoft.com/office/drawing/2014/main" id="{D246DFCF-F4B0-BA30-D16C-20630E0AC37E}"/>
              </a:ext>
            </a:extLst>
          </p:cNvPr>
          <p:cNvSpPr>
            <a:spLocks noGrp="1"/>
          </p:cNvSpPr>
          <p:nvPr>
            <p:ph type="title"/>
          </p:nvPr>
        </p:nvSpPr>
        <p:spPr>
          <a:xfrm>
            <a:off x="3533854" y="526629"/>
            <a:ext cx="7288282" cy="549851"/>
          </a:xfrm>
        </p:spPr>
        <p:txBody>
          <a:bodyPr/>
          <a:lstStyle/>
          <a:p>
            <a:r>
              <a:rPr lang="en-US" dirty="0">
                <a:solidFill>
                  <a:schemeClr val="bg1"/>
                </a:solidFill>
              </a:rPr>
              <a:t>Incorporation and Implementation</a:t>
            </a:r>
          </a:p>
        </p:txBody>
      </p:sp>
      <p:sp>
        <p:nvSpPr>
          <p:cNvPr id="17" name="Title 1">
            <a:extLst>
              <a:ext uri="{FF2B5EF4-FFF2-40B4-BE49-F238E27FC236}">
                <a16:creationId xmlns:a16="http://schemas.microsoft.com/office/drawing/2014/main" id="{2FD4E4BD-54CF-D4E7-A16F-97D817F51232}"/>
              </a:ext>
            </a:extLst>
          </p:cNvPr>
          <p:cNvSpPr txBox="1">
            <a:spLocks/>
          </p:cNvSpPr>
          <p:nvPr/>
        </p:nvSpPr>
        <p:spPr>
          <a:xfrm>
            <a:off x="2398504" y="2399804"/>
            <a:ext cx="7288282" cy="5498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bg1"/>
                </a:solidFill>
                <a:latin typeface="+mj-lt"/>
                <a:ea typeface="+mj-ea"/>
                <a:cs typeface="+mj-cs"/>
              </a:defRPr>
            </a:lvl1pPr>
          </a:lstStyle>
          <a:p>
            <a:endParaRPr lang="en-US" dirty="0"/>
          </a:p>
        </p:txBody>
      </p:sp>
      <p:sp>
        <p:nvSpPr>
          <p:cNvPr id="6" name="Text Placeholder 2">
            <a:extLst>
              <a:ext uri="{FF2B5EF4-FFF2-40B4-BE49-F238E27FC236}">
                <a16:creationId xmlns:a16="http://schemas.microsoft.com/office/drawing/2014/main" id="{DD36CC7E-6E4E-AEBD-0046-FE81A6607398}"/>
              </a:ext>
            </a:extLst>
          </p:cNvPr>
          <p:cNvSpPr txBox="1">
            <a:spLocks/>
          </p:cNvSpPr>
          <p:nvPr/>
        </p:nvSpPr>
        <p:spPr>
          <a:xfrm>
            <a:off x="2436054" y="1382678"/>
            <a:ext cx="8710366" cy="227299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rPr>
              <a:t>Using Retrieval Augmented Generation in LLM systems, we can reduce the need to retrain our model. </a:t>
            </a:r>
          </a:p>
          <a:p>
            <a:r>
              <a:rPr lang="en-US" sz="2400" dirty="0">
                <a:solidFill>
                  <a:schemeClr val="bg1"/>
                </a:solidFill>
              </a:rPr>
              <a:t>In applications with models tailored to specific use cases, our initial fine-tuning of the model may be sufficient in setting its long-term behavior.</a:t>
            </a:r>
          </a:p>
          <a:p>
            <a:endParaRPr lang="en-US" sz="2400" dirty="0">
              <a:solidFill>
                <a:schemeClr val="bg1"/>
              </a:solidFill>
            </a:endParaRPr>
          </a:p>
        </p:txBody>
      </p:sp>
      <p:sp>
        <p:nvSpPr>
          <p:cNvPr id="7" name="Text Placeholder 2">
            <a:extLst>
              <a:ext uri="{FF2B5EF4-FFF2-40B4-BE49-F238E27FC236}">
                <a16:creationId xmlns:a16="http://schemas.microsoft.com/office/drawing/2014/main" id="{5E3A1B4A-14F5-F8B3-2195-948C42790D3A}"/>
              </a:ext>
            </a:extLst>
          </p:cNvPr>
          <p:cNvSpPr txBox="1">
            <a:spLocks/>
          </p:cNvSpPr>
          <p:nvPr/>
        </p:nvSpPr>
        <p:spPr>
          <a:xfrm>
            <a:off x="671620" y="3771186"/>
            <a:ext cx="9015166" cy="347574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rPr>
              <a:t>Under this notion, we are proposing a YorkGPT system, in which we fine-tune a pre-trained model to fit the intended utilization.</a:t>
            </a:r>
          </a:p>
          <a:p>
            <a:r>
              <a:rPr lang="en-US" sz="2400" dirty="0">
                <a:solidFill>
                  <a:schemeClr val="bg1"/>
                </a:solidFill>
              </a:rPr>
              <a:t>This privately-maintained model is supplemented with Retrieval Augmented Generation to update its working knowledge with recent events, campus and course information, and everything </a:t>
            </a:r>
            <a:r>
              <a:rPr lang="en-US" sz="2400" dirty="0">
                <a:solidFill>
                  <a:srgbClr val="E22A2E"/>
                </a:solidFill>
              </a:rPr>
              <a:t>YORK COLLEGE</a:t>
            </a:r>
            <a:r>
              <a:rPr lang="en-US" sz="2400" dirty="0">
                <a:solidFill>
                  <a:schemeClr val="bg1"/>
                </a:solidFill>
              </a:rPr>
              <a:t>.</a:t>
            </a:r>
          </a:p>
          <a:p>
            <a:endParaRPr lang="en-US" sz="2400" dirty="0">
              <a:solidFill>
                <a:schemeClr val="bg1"/>
              </a:solidFill>
            </a:endParaRPr>
          </a:p>
        </p:txBody>
      </p:sp>
      <p:grpSp>
        <p:nvGrpSpPr>
          <p:cNvPr id="12" name="Group 11">
            <a:extLst>
              <a:ext uri="{FF2B5EF4-FFF2-40B4-BE49-F238E27FC236}">
                <a16:creationId xmlns:a16="http://schemas.microsoft.com/office/drawing/2014/main" id="{9C7822AA-27A2-E01E-5ED8-CBB5D14444DE}"/>
              </a:ext>
            </a:extLst>
          </p:cNvPr>
          <p:cNvGrpSpPr/>
          <p:nvPr/>
        </p:nvGrpSpPr>
        <p:grpSpPr>
          <a:xfrm>
            <a:off x="9308455" y="3854961"/>
            <a:ext cx="2935922" cy="2935922"/>
            <a:chOff x="9354175" y="3854961"/>
            <a:chExt cx="2935922" cy="2935922"/>
          </a:xfrm>
        </p:grpSpPr>
        <p:pic>
          <p:nvPicPr>
            <p:cNvPr id="9" name="Picture 8" descr="A red bird on a branch&#10;&#10;Description automatically generated">
              <a:extLst>
                <a:ext uri="{FF2B5EF4-FFF2-40B4-BE49-F238E27FC236}">
                  <a16:creationId xmlns:a16="http://schemas.microsoft.com/office/drawing/2014/main" id="{23916CEA-53C6-32DD-2496-B8BBB12C6749}"/>
                </a:ext>
              </a:extLst>
            </p:cNvPr>
            <p:cNvPicPr>
              <a:picLocks noChangeAspect="1"/>
            </p:cNvPicPr>
            <p:nvPr/>
          </p:nvPicPr>
          <p:blipFill>
            <a:blip r:embed="rId3"/>
            <a:stretch>
              <a:fillRect/>
            </a:stretch>
          </p:blipFill>
          <p:spPr>
            <a:xfrm>
              <a:off x="9354175" y="3854961"/>
              <a:ext cx="2935922" cy="2935922"/>
            </a:xfrm>
            <a:prstGeom prst="rect">
              <a:avLst/>
            </a:prstGeom>
          </p:spPr>
        </p:pic>
        <p:pic>
          <p:nvPicPr>
            <p:cNvPr id="11" name="Graphic 10" descr="Chat bubble with solid fill">
              <a:extLst>
                <a:ext uri="{FF2B5EF4-FFF2-40B4-BE49-F238E27FC236}">
                  <a16:creationId xmlns:a16="http://schemas.microsoft.com/office/drawing/2014/main" id="{8F405916-ECA3-9AC4-C55A-400B26419F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4441" y="3961569"/>
              <a:ext cx="914400" cy="914400"/>
            </a:xfrm>
            <a:prstGeom prst="rect">
              <a:avLst/>
            </a:prstGeom>
          </p:spPr>
        </p:pic>
      </p:grpSp>
    </p:spTree>
    <p:extLst>
      <p:ext uri="{BB962C8B-B14F-4D97-AF65-F5344CB8AC3E}">
        <p14:creationId xmlns:p14="http://schemas.microsoft.com/office/powerpoint/2010/main" val="103458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CB9F9E8B-42CD-AC26-AFC9-F1F66695693B}"/>
              </a:ext>
            </a:extLst>
          </p:cNvPr>
          <p:cNvSpPr>
            <a:spLocks noGrp="1"/>
          </p:cNvSpPr>
          <p:nvPr>
            <p:ph type="body" sz="quarter" idx="3"/>
          </p:nvPr>
        </p:nvSpPr>
        <p:spPr>
          <a:xfrm>
            <a:off x="7410173" y="2797255"/>
            <a:ext cx="3943627" cy="464499"/>
          </a:xfrm>
        </p:spPr>
        <p:txBody>
          <a:bodyPr/>
          <a:lstStyle/>
          <a:p>
            <a:r>
              <a:rPr lang="en-US" dirty="0"/>
              <a:t>Body language</a:t>
            </a:r>
          </a:p>
        </p:txBody>
      </p:sp>
      <p:sp>
        <p:nvSpPr>
          <p:cNvPr id="13" name="Title 1">
            <a:extLst>
              <a:ext uri="{FF2B5EF4-FFF2-40B4-BE49-F238E27FC236}">
                <a16:creationId xmlns:a16="http://schemas.microsoft.com/office/drawing/2014/main" id="{D246DFCF-F4B0-BA30-D16C-20630E0AC37E}"/>
              </a:ext>
            </a:extLst>
          </p:cNvPr>
          <p:cNvSpPr>
            <a:spLocks noGrp="1"/>
          </p:cNvSpPr>
          <p:nvPr>
            <p:ph type="title"/>
          </p:nvPr>
        </p:nvSpPr>
        <p:spPr>
          <a:xfrm>
            <a:off x="3460025" y="450986"/>
            <a:ext cx="8121789" cy="549851"/>
          </a:xfrm>
        </p:spPr>
        <p:txBody>
          <a:bodyPr>
            <a:normAutofit fontScale="90000"/>
          </a:bodyPr>
          <a:lstStyle/>
          <a:p>
            <a:r>
              <a:rPr lang="en-US" dirty="0">
                <a:solidFill>
                  <a:schemeClr val="bg1"/>
                </a:solidFill>
              </a:rPr>
              <a:t>Incorporation and Implementation (CONT’D.)</a:t>
            </a:r>
          </a:p>
        </p:txBody>
      </p:sp>
      <p:sp>
        <p:nvSpPr>
          <p:cNvPr id="17" name="Title 1">
            <a:extLst>
              <a:ext uri="{FF2B5EF4-FFF2-40B4-BE49-F238E27FC236}">
                <a16:creationId xmlns:a16="http://schemas.microsoft.com/office/drawing/2014/main" id="{2FD4E4BD-54CF-D4E7-A16F-97D817F51232}"/>
              </a:ext>
            </a:extLst>
          </p:cNvPr>
          <p:cNvSpPr txBox="1">
            <a:spLocks/>
          </p:cNvSpPr>
          <p:nvPr/>
        </p:nvSpPr>
        <p:spPr>
          <a:xfrm>
            <a:off x="2398504" y="2399804"/>
            <a:ext cx="7288282" cy="5498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bg1"/>
                </a:solidFill>
                <a:latin typeface="+mj-lt"/>
                <a:ea typeface="+mj-ea"/>
                <a:cs typeface="+mj-cs"/>
              </a:defRPr>
            </a:lvl1pPr>
          </a:lstStyle>
          <a:p>
            <a:endParaRPr lang="en-US" dirty="0"/>
          </a:p>
        </p:txBody>
      </p:sp>
      <p:pic>
        <p:nvPicPr>
          <p:cNvPr id="5" name="Picture 4" descr="A diagram of a computer&#10;&#10;Description automatically generated">
            <a:extLst>
              <a:ext uri="{FF2B5EF4-FFF2-40B4-BE49-F238E27FC236}">
                <a16:creationId xmlns:a16="http://schemas.microsoft.com/office/drawing/2014/main" id="{A79F60B4-A0DA-0C7E-D10C-9A04B1815A78}"/>
              </a:ext>
            </a:extLst>
          </p:cNvPr>
          <p:cNvPicPr>
            <a:picLocks noChangeAspect="1"/>
          </p:cNvPicPr>
          <p:nvPr/>
        </p:nvPicPr>
        <p:blipFill>
          <a:blip r:embed="rId3"/>
          <a:stretch>
            <a:fillRect/>
          </a:stretch>
        </p:blipFill>
        <p:spPr>
          <a:xfrm>
            <a:off x="1275621" y="1012411"/>
            <a:ext cx="9346283" cy="5411533"/>
          </a:xfrm>
          <a:prstGeom prst="rect">
            <a:avLst/>
          </a:prstGeom>
        </p:spPr>
      </p:pic>
      <p:sp>
        <p:nvSpPr>
          <p:cNvPr id="2" name="Title 1">
            <a:extLst>
              <a:ext uri="{FF2B5EF4-FFF2-40B4-BE49-F238E27FC236}">
                <a16:creationId xmlns:a16="http://schemas.microsoft.com/office/drawing/2014/main" id="{280BC5F0-2C4E-626D-6A73-FD067B8760FC}"/>
              </a:ext>
            </a:extLst>
          </p:cNvPr>
          <p:cNvSpPr txBox="1">
            <a:spLocks/>
          </p:cNvSpPr>
          <p:nvPr/>
        </p:nvSpPr>
        <p:spPr>
          <a:xfrm>
            <a:off x="372665" y="5662832"/>
            <a:ext cx="5113336" cy="812530"/>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lang="en-US" sz="2800" kern="1200" cap="all" spc="150" baseline="0" dirty="0">
                <a:solidFill>
                  <a:schemeClr val="bg1"/>
                </a:solidFill>
                <a:latin typeface="+mj-lt"/>
                <a:ea typeface="+mj-ea"/>
                <a:cs typeface="+mj-cs"/>
              </a:defRPr>
            </a:lvl1pPr>
          </a:lstStyle>
          <a:p>
            <a:pPr algn="ctr"/>
            <a:r>
              <a:rPr lang="en-US" sz="2400" cap="none" dirty="0"/>
              <a:t>Hypothetical System Design For </a:t>
            </a:r>
            <a:r>
              <a:rPr lang="en-US" cap="none" dirty="0"/>
              <a:t>YorkGPT</a:t>
            </a:r>
            <a:endParaRPr lang="en-US" sz="2400" cap="none" dirty="0"/>
          </a:p>
        </p:txBody>
      </p:sp>
    </p:spTree>
    <p:extLst>
      <p:ext uri="{BB962C8B-B14F-4D97-AF65-F5344CB8AC3E}">
        <p14:creationId xmlns:p14="http://schemas.microsoft.com/office/powerpoint/2010/main" val="739741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CB9F9E8B-42CD-AC26-AFC9-F1F66695693B}"/>
              </a:ext>
            </a:extLst>
          </p:cNvPr>
          <p:cNvSpPr>
            <a:spLocks noGrp="1"/>
          </p:cNvSpPr>
          <p:nvPr>
            <p:ph type="body" sz="quarter" idx="3"/>
          </p:nvPr>
        </p:nvSpPr>
        <p:spPr>
          <a:xfrm>
            <a:off x="7410173" y="2797255"/>
            <a:ext cx="3943627" cy="464499"/>
          </a:xfrm>
        </p:spPr>
        <p:txBody>
          <a:bodyPr/>
          <a:lstStyle/>
          <a:p>
            <a:r>
              <a:rPr lang="en-US" dirty="0"/>
              <a:t>Body language</a:t>
            </a:r>
          </a:p>
        </p:txBody>
      </p:sp>
      <p:sp>
        <p:nvSpPr>
          <p:cNvPr id="13" name="Title 1">
            <a:extLst>
              <a:ext uri="{FF2B5EF4-FFF2-40B4-BE49-F238E27FC236}">
                <a16:creationId xmlns:a16="http://schemas.microsoft.com/office/drawing/2014/main" id="{D246DFCF-F4B0-BA30-D16C-20630E0AC37E}"/>
              </a:ext>
            </a:extLst>
          </p:cNvPr>
          <p:cNvSpPr>
            <a:spLocks noGrp="1"/>
          </p:cNvSpPr>
          <p:nvPr>
            <p:ph type="title"/>
          </p:nvPr>
        </p:nvSpPr>
        <p:spPr>
          <a:xfrm>
            <a:off x="2521514" y="752293"/>
            <a:ext cx="8339842" cy="549851"/>
          </a:xfrm>
        </p:spPr>
        <p:txBody>
          <a:bodyPr>
            <a:normAutofit fontScale="90000"/>
          </a:bodyPr>
          <a:lstStyle/>
          <a:p>
            <a:r>
              <a:rPr lang="en-US" dirty="0">
                <a:solidFill>
                  <a:schemeClr val="bg1"/>
                </a:solidFill>
              </a:rPr>
              <a:t>Incorporation and Implementation (CONT’D)</a:t>
            </a:r>
          </a:p>
        </p:txBody>
      </p:sp>
      <p:sp>
        <p:nvSpPr>
          <p:cNvPr id="17" name="Title 1">
            <a:extLst>
              <a:ext uri="{FF2B5EF4-FFF2-40B4-BE49-F238E27FC236}">
                <a16:creationId xmlns:a16="http://schemas.microsoft.com/office/drawing/2014/main" id="{2FD4E4BD-54CF-D4E7-A16F-97D817F51232}"/>
              </a:ext>
            </a:extLst>
          </p:cNvPr>
          <p:cNvSpPr txBox="1">
            <a:spLocks/>
          </p:cNvSpPr>
          <p:nvPr/>
        </p:nvSpPr>
        <p:spPr>
          <a:xfrm>
            <a:off x="2398504" y="2399804"/>
            <a:ext cx="7288282" cy="5498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bg1"/>
                </a:solidFill>
                <a:latin typeface="+mj-lt"/>
                <a:ea typeface="+mj-ea"/>
                <a:cs typeface="+mj-cs"/>
              </a:defRPr>
            </a:lvl1pPr>
          </a:lstStyle>
          <a:p>
            <a:endParaRPr lang="en-US" dirty="0"/>
          </a:p>
        </p:txBody>
      </p:sp>
      <p:sp>
        <p:nvSpPr>
          <p:cNvPr id="2" name="Text Placeholder 2">
            <a:extLst>
              <a:ext uri="{FF2B5EF4-FFF2-40B4-BE49-F238E27FC236}">
                <a16:creationId xmlns:a16="http://schemas.microsoft.com/office/drawing/2014/main" id="{779DEBE9-17DE-04DC-2A76-E4A8A40E952E}"/>
              </a:ext>
            </a:extLst>
          </p:cNvPr>
          <p:cNvSpPr txBox="1">
            <a:spLocks/>
          </p:cNvSpPr>
          <p:nvPr/>
        </p:nvSpPr>
        <p:spPr>
          <a:xfrm>
            <a:off x="2507659" y="1738938"/>
            <a:ext cx="8710366" cy="94692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rPr>
              <a:t>Of course, as with everything to do with computers, there exist limitations, and RAG is no exception, as:</a:t>
            </a:r>
          </a:p>
          <a:p>
            <a:endParaRPr lang="en-US" sz="2400" dirty="0">
              <a:solidFill>
                <a:schemeClr val="bg1"/>
              </a:solidFill>
            </a:endParaRPr>
          </a:p>
        </p:txBody>
      </p:sp>
      <p:sp>
        <p:nvSpPr>
          <p:cNvPr id="3" name="Text Placeholder 2">
            <a:extLst>
              <a:ext uri="{FF2B5EF4-FFF2-40B4-BE49-F238E27FC236}">
                <a16:creationId xmlns:a16="http://schemas.microsoft.com/office/drawing/2014/main" id="{7D810479-C2D8-8805-F2DA-C4F0310D9B2C}"/>
              </a:ext>
            </a:extLst>
          </p:cNvPr>
          <p:cNvSpPr txBox="1">
            <a:spLocks/>
          </p:cNvSpPr>
          <p:nvPr/>
        </p:nvSpPr>
        <p:spPr>
          <a:xfrm>
            <a:off x="1717171" y="3032788"/>
            <a:ext cx="9320745" cy="3433278"/>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3200" dirty="0">
                <a:solidFill>
                  <a:schemeClr val="bg1"/>
                </a:solidFill>
              </a:rPr>
              <a:t>datastores for can be very storage, and thus cost, intensive to maintain.</a:t>
            </a:r>
          </a:p>
          <a:p>
            <a:pPr marL="342900" indent="-342900">
              <a:buFont typeface="Arial" panose="020B0604020202020204" pitchFamily="34" charset="0"/>
              <a:buChar char="•"/>
            </a:pPr>
            <a:r>
              <a:rPr lang="en-US" sz="3200" dirty="0">
                <a:solidFill>
                  <a:schemeClr val="bg1"/>
                </a:solidFill>
              </a:rPr>
              <a:t>retrieval process can cause latency in the generation of text.</a:t>
            </a:r>
          </a:p>
          <a:p>
            <a:pPr marL="342900" indent="-342900">
              <a:buFont typeface="Arial" panose="020B0604020202020204" pitchFamily="34" charset="0"/>
              <a:buChar char="•"/>
            </a:pPr>
            <a:r>
              <a:rPr lang="en-US" sz="3200" dirty="0">
                <a:solidFill>
                  <a:schemeClr val="bg1"/>
                </a:solidFill>
              </a:rPr>
              <a:t>the quality of introduced data can influence the integrity of responses.</a:t>
            </a:r>
          </a:p>
        </p:txBody>
      </p:sp>
      <p:cxnSp>
        <p:nvCxnSpPr>
          <p:cNvPr id="7" name="Straight Connector 6">
            <a:extLst>
              <a:ext uri="{FF2B5EF4-FFF2-40B4-BE49-F238E27FC236}">
                <a16:creationId xmlns:a16="http://schemas.microsoft.com/office/drawing/2014/main" id="{CDB16CCA-6FCB-0779-DA3A-7A9B99536807}"/>
              </a:ext>
            </a:extLst>
          </p:cNvPr>
          <p:cNvCxnSpPr/>
          <p:nvPr/>
        </p:nvCxnSpPr>
        <p:spPr>
          <a:xfrm>
            <a:off x="0" y="1738938"/>
            <a:ext cx="983673" cy="2680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FA96601-FBBD-5B84-3DDE-C22176D54859}"/>
              </a:ext>
            </a:extLst>
          </p:cNvPr>
          <p:cNvCxnSpPr>
            <a:cxnSpLocks/>
          </p:cNvCxnSpPr>
          <p:nvPr/>
        </p:nvCxnSpPr>
        <p:spPr>
          <a:xfrm flipH="1">
            <a:off x="0" y="4419600"/>
            <a:ext cx="983673" cy="55418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230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9E6DF"/>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99CBE69-61D9-937E-95AD-D28EC375EE67}"/>
              </a:ext>
            </a:extLst>
          </p:cNvPr>
          <p:cNvCxnSpPr>
            <a:cxnSpLocks/>
          </p:cNvCxnSpPr>
          <p:nvPr/>
        </p:nvCxnSpPr>
        <p:spPr>
          <a:xfrm>
            <a:off x="0" y="2753591"/>
            <a:ext cx="2909455" cy="41044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05AB738-E642-7B77-B788-409639866B51}"/>
              </a:ext>
            </a:extLst>
          </p:cNvPr>
          <p:cNvCxnSpPr>
            <a:cxnSpLocks/>
          </p:cNvCxnSpPr>
          <p:nvPr/>
        </p:nvCxnSpPr>
        <p:spPr>
          <a:xfrm flipV="1">
            <a:off x="0" y="0"/>
            <a:ext cx="6459523" cy="54210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FF955CDD-042C-EF43-FAFA-412BCB0C1AA7}"/>
              </a:ext>
            </a:extLst>
          </p:cNvPr>
          <p:cNvSpPr/>
          <p:nvPr/>
        </p:nvSpPr>
        <p:spPr>
          <a:xfrm>
            <a:off x="-20320" y="-30480"/>
            <a:ext cx="4815840" cy="2773680"/>
          </a:xfrm>
          <a:custGeom>
            <a:avLst/>
            <a:gdLst>
              <a:gd name="connsiteX0" fmla="*/ 4815840 w 4815840"/>
              <a:gd name="connsiteY0" fmla="*/ 2773680 h 2773680"/>
              <a:gd name="connsiteX1" fmla="*/ 3647440 w 4815840"/>
              <a:gd name="connsiteY1" fmla="*/ 0 h 2773680"/>
              <a:gd name="connsiteX2" fmla="*/ 0 w 4815840"/>
              <a:gd name="connsiteY2" fmla="*/ 20320 h 2773680"/>
              <a:gd name="connsiteX3" fmla="*/ 10160 w 4815840"/>
              <a:gd name="connsiteY3" fmla="*/ 1178560 h 2773680"/>
              <a:gd name="connsiteX4" fmla="*/ 4815840 w 4815840"/>
              <a:gd name="connsiteY4" fmla="*/ 2773680 h 2773680"/>
              <a:gd name="connsiteX0" fmla="*/ 4815840 w 4815840"/>
              <a:gd name="connsiteY0" fmla="*/ 2773680 h 2773680"/>
              <a:gd name="connsiteX1" fmla="*/ 3647440 w 4815840"/>
              <a:gd name="connsiteY1" fmla="*/ 0 h 2773680"/>
              <a:gd name="connsiteX2" fmla="*/ 0 w 4815840"/>
              <a:gd name="connsiteY2" fmla="*/ 20320 h 2773680"/>
              <a:gd name="connsiteX3" fmla="*/ 10160 w 4815840"/>
              <a:gd name="connsiteY3" fmla="*/ 1178560 h 2773680"/>
              <a:gd name="connsiteX4" fmla="*/ 4815840 w 4815840"/>
              <a:gd name="connsiteY4" fmla="*/ 2773680 h 277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40" h="2773680">
                <a:moveTo>
                  <a:pt x="4815840" y="2773680"/>
                </a:moveTo>
                <a:lnTo>
                  <a:pt x="3647440" y="0"/>
                </a:lnTo>
                <a:lnTo>
                  <a:pt x="0" y="20320"/>
                </a:lnTo>
                <a:cubicBezTo>
                  <a:pt x="3387" y="406400"/>
                  <a:pt x="6773" y="792480"/>
                  <a:pt x="10160" y="1178560"/>
                </a:cubicBezTo>
                <a:lnTo>
                  <a:pt x="4815840" y="277368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D800BBB3-92E2-F222-95DA-688342D07671}"/>
              </a:ext>
            </a:extLst>
          </p:cNvPr>
          <p:cNvSpPr/>
          <p:nvPr/>
        </p:nvSpPr>
        <p:spPr>
          <a:xfrm>
            <a:off x="-14224" y="1168400"/>
            <a:ext cx="3671824" cy="4298696"/>
          </a:xfrm>
          <a:custGeom>
            <a:avLst/>
            <a:gdLst>
              <a:gd name="connsiteX0" fmla="*/ 3708400 w 3708400"/>
              <a:gd name="connsiteY0" fmla="*/ 1198880 h 4307840"/>
              <a:gd name="connsiteX1" fmla="*/ 0 w 3708400"/>
              <a:gd name="connsiteY1" fmla="*/ 4307840 h 4307840"/>
              <a:gd name="connsiteX2" fmla="*/ 40640 w 3708400"/>
              <a:gd name="connsiteY2" fmla="*/ 0 h 4307840"/>
              <a:gd name="connsiteX3" fmla="*/ 3708400 w 3708400"/>
              <a:gd name="connsiteY3" fmla="*/ 1198880 h 4307840"/>
              <a:gd name="connsiteX0" fmla="*/ 3671824 w 3671824"/>
              <a:gd name="connsiteY0" fmla="*/ 1198880 h 4298696"/>
              <a:gd name="connsiteX1" fmla="*/ 0 w 3671824"/>
              <a:gd name="connsiteY1" fmla="*/ 4298696 h 4298696"/>
              <a:gd name="connsiteX2" fmla="*/ 4064 w 3671824"/>
              <a:gd name="connsiteY2" fmla="*/ 0 h 4298696"/>
              <a:gd name="connsiteX3" fmla="*/ 3671824 w 3671824"/>
              <a:gd name="connsiteY3" fmla="*/ 1198880 h 4298696"/>
            </a:gdLst>
            <a:ahLst/>
            <a:cxnLst>
              <a:cxn ang="0">
                <a:pos x="connsiteX0" y="connsiteY0"/>
              </a:cxn>
              <a:cxn ang="0">
                <a:pos x="connsiteX1" y="connsiteY1"/>
              </a:cxn>
              <a:cxn ang="0">
                <a:pos x="connsiteX2" y="connsiteY2"/>
              </a:cxn>
              <a:cxn ang="0">
                <a:pos x="connsiteX3" y="connsiteY3"/>
              </a:cxn>
            </a:cxnLst>
            <a:rect l="l" t="t" r="r" b="b"/>
            <a:pathLst>
              <a:path w="3671824" h="4298696">
                <a:moveTo>
                  <a:pt x="3671824" y="1198880"/>
                </a:moveTo>
                <a:lnTo>
                  <a:pt x="0" y="4298696"/>
                </a:lnTo>
                <a:cubicBezTo>
                  <a:pt x="1355" y="2865797"/>
                  <a:pt x="2709" y="1432899"/>
                  <a:pt x="4064" y="0"/>
                </a:cubicBezTo>
                <a:lnTo>
                  <a:pt x="3671824" y="119888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6B52C082-249B-192D-DAFC-DAF671B39EBE}"/>
              </a:ext>
            </a:extLst>
          </p:cNvPr>
          <p:cNvSpPr/>
          <p:nvPr/>
        </p:nvSpPr>
        <p:spPr>
          <a:xfrm>
            <a:off x="-7144" y="4436269"/>
            <a:ext cx="2936081" cy="2436019"/>
          </a:xfrm>
          <a:custGeom>
            <a:avLst/>
            <a:gdLst>
              <a:gd name="connsiteX0" fmla="*/ 0 w 2914650"/>
              <a:gd name="connsiteY0" fmla="*/ 1028700 h 2436019"/>
              <a:gd name="connsiteX1" fmla="*/ 1200150 w 2914650"/>
              <a:gd name="connsiteY1" fmla="*/ 0 h 2436019"/>
              <a:gd name="connsiteX2" fmla="*/ 2914650 w 2914650"/>
              <a:gd name="connsiteY2" fmla="*/ 2407444 h 2436019"/>
              <a:gd name="connsiteX3" fmla="*/ 0 w 2914650"/>
              <a:gd name="connsiteY3" fmla="*/ 2436019 h 2436019"/>
              <a:gd name="connsiteX4" fmla="*/ 0 w 2914650"/>
              <a:gd name="connsiteY4" fmla="*/ 1028700 h 2436019"/>
              <a:gd name="connsiteX0" fmla="*/ 0 w 2936081"/>
              <a:gd name="connsiteY0" fmla="*/ 1028700 h 2436019"/>
              <a:gd name="connsiteX1" fmla="*/ 1200150 w 2936081"/>
              <a:gd name="connsiteY1" fmla="*/ 0 h 2436019"/>
              <a:gd name="connsiteX2" fmla="*/ 2936081 w 2936081"/>
              <a:gd name="connsiteY2" fmla="*/ 2421731 h 2436019"/>
              <a:gd name="connsiteX3" fmla="*/ 0 w 2936081"/>
              <a:gd name="connsiteY3" fmla="*/ 2436019 h 2436019"/>
              <a:gd name="connsiteX4" fmla="*/ 0 w 2936081"/>
              <a:gd name="connsiteY4" fmla="*/ 1028700 h 2436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081" h="2436019">
                <a:moveTo>
                  <a:pt x="0" y="1028700"/>
                </a:moveTo>
                <a:lnTo>
                  <a:pt x="1200150" y="0"/>
                </a:lnTo>
                <a:lnTo>
                  <a:pt x="2936081" y="2421731"/>
                </a:lnTo>
                <a:lnTo>
                  <a:pt x="0" y="2436019"/>
                </a:lnTo>
                <a:lnTo>
                  <a:pt x="0" y="102870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234E381D-B765-CAFE-08E3-6ADB4706FFC3}"/>
              </a:ext>
            </a:extLst>
          </p:cNvPr>
          <p:cNvCxnSpPr>
            <a:cxnSpLocks/>
            <a:stCxn id="6" idx="2"/>
            <a:endCxn id="11" idx="0"/>
          </p:cNvCxnSpPr>
          <p:nvPr/>
        </p:nvCxnSpPr>
        <p:spPr>
          <a:xfrm flipV="1">
            <a:off x="2928937" y="2367280"/>
            <a:ext cx="728663" cy="4490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0BAE2D6E-F454-C7E3-2C9E-6A12D6E8FEEB}"/>
              </a:ext>
            </a:extLst>
          </p:cNvPr>
          <p:cNvSpPr/>
          <p:nvPr/>
        </p:nvSpPr>
        <p:spPr>
          <a:xfrm>
            <a:off x="1196340" y="2377440"/>
            <a:ext cx="2453640" cy="4480560"/>
          </a:xfrm>
          <a:custGeom>
            <a:avLst/>
            <a:gdLst>
              <a:gd name="connsiteX0" fmla="*/ 0 w 2453640"/>
              <a:gd name="connsiteY0" fmla="*/ 2057400 h 4480560"/>
              <a:gd name="connsiteX1" fmla="*/ 1744980 w 2453640"/>
              <a:gd name="connsiteY1" fmla="*/ 4480560 h 4480560"/>
              <a:gd name="connsiteX2" fmla="*/ 2453640 w 2453640"/>
              <a:gd name="connsiteY2" fmla="*/ 0 h 4480560"/>
              <a:gd name="connsiteX3" fmla="*/ 0 w 2453640"/>
              <a:gd name="connsiteY3" fmla="*/ 2057400 h 4480560"/>
            </a:gdLst>
            <a:ahLst/>
            <a:cxnLst>
              <a:cxn ang="0">
                <a:pos x="connsiteX0" y="connsiteY0"/>
              </a:cxn>
              <a:cxn ang="0">
                <a:pos x="connsiteX1" y="connsiteY1"/>
              </a:cxn>
              <a:cxn ang="0">
                <a:pos x="connsiteX2" y="connsiteY2"/>
              </a:cxn>
              <a:cxn ang="0">
                <a:pos x="connsiteX3" y="connsiteY3"/>
              </a:cxn>
            </a:cxnLst>
            <a:rect l="l" t="t" r="r" b="b"/>
            <a:pathLst>
              <a:path w="2453640" h="4480560">
                <a:moveTo>
                  <a:pt x="0" y="2057400"/>
                </a:moveTo>
                <a:lnTo>
                  <a:pt x="1744980" y="4480560"/>
                </a:lnTo>
                <a:lnTo>
                  <a:pt x="2453640" y="0"/>
                </a:lnTo>
                <a:lnTo>
                  <a:pt x="0" y="205740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113317F5-0739-1B48-29BB-E72EC06C281B}"/>
              </a:ext>
            </a:extLst>
          </p:cNvPr>
          <p:cNvSpPr>
            <a:spLocks noGrp="1"/>
          </p:cNvSpPr>
          <p:nvPr>
            <p:ph type="ctrTitle"/>
          </p:nvPr>
        </p:nvSpPr>
        <p:spPr>
          <a:xfrm>
            <a:off x="6729264" y="3041167"/>
            <a:ext cx="4451879" cy="671852"/>
          </a:xfrm>
        </p:spPr>
        <p:txBody>
          <a:bodyPr/>
          <a:lstStyle/>
          <a:p>
            <a:r>
              <a:rPr lang="en-US" b="1" dirty="0"/>
              <a:t>GOING FORWARD</a:t>
            </a:r>
          </a:p>
        </p:txBody>
      </p:sp>
      <p:sp>
        <p:nvSpPr>
          <p:cNvPr id="9" name="Freeform: Shape 8">
            <a:extLst>
              <a:ext uri="{FF2B5EF4-FFF2-40B4-BE49-F238E27FC236}">
                <a16:creationId xmlns:a16="http://schemas.microsoft.com/office/drawing/2014/main" id="{3C0EB09F-7B96-EBE4-A4CE-7486C8859A18}"/>
              </a:ext>
            </a:extLst>
          </p:cNvPr>
          <p:cNvSpPr/>
          <p:nvPr/>
        </p:nvSpPr>
        <p:spPr>
          <a:xfrm>
            <a:off x="2950976" y="2364667"/>
            <a:ext cx="3616878" cy="4502125"/>
          </a:xfrm>
          <a:custGeom>
            <a:avLst/>
            <a:gdLst>
              <a:gd name="connsiteX0" fmla="*/ 685800 w 3604846"/>
              <a:gd name="connsiteY0" fmla="*/ 0 h 4484077"/>
              <a:gd name="connsiteX1" fmla="*/ 1837592 w 3604846"/>
              <a:gd name="connsiteY1" fmla="*/ 360485 h 4484077"/>
              <a:gd name="connsiteX2" fmla="*/ 3604846 w 3604846"/>
              <a:gd name="connsiteY2" fmla="*/ 4484077 h 4484077"/>
              <a:gd name="connsiteX3" fmla="*/ 0 w 3604846"/>
              <a:gd name="connsiteY3" fmla="*/ 4475285 h 4484077"/>
              <a:gd name="connsiteX4" fmla="*/ 685800 w 3604846"/>
              <a:gd name="connsiteY4" fmla="*/ 0 h 4484077"/>
              <a:gd name="connsiteX0" fmla="*/ 685800 w 3604846"/>
              <a:gd name="connsiteY0" fmla="*/ 0 h 4484077"/>
              <a:gd name="connsiteX1" fmla="*/ 1837592 w 3604846"/>
              <a:gd name="connsiteY1" fmla="*/ 360485 h 4484077"/>
              <a:gd name="connsiteX2" fmla="*/ 3604846 w 3604846"/>
              <a:gd name="connsiteY2" fmla="*/ 4484077 h 4484077"/>
              <a:gd name="connsiteX3" fmla="*/ 0 w 3604846"/>
              <a:gd name="connsiteY3" fmla="*/ 4475285 h 4484077"/>
              <a:gd name="connsiteX4" fmla="*/ 685800 w 3604846"/>
              <a:gd name="connsiteY4" fmla="*/ 0 h 4484077"/>
              <a:gd name="connsiteX0" fmla="*/ 697832 w 3616878"/>
              <a:gd name="connsiteY0" fmla="*/ 0 h 4484077"/>
              <a:gd name="connsiteX1" fmla="*/ 1849624 w 3616878"/>
              <a:gd name="connsiteY1" fmla="*/ 360485 h 4484077"/>
              <a:gd name="connsiteX2" fmla="*/ 3616878 w 3616878"/>
              <a:gd name="connsiteY2" fmla="*/ 4484077 h 4484077"/>
              <a:gd name="connsiteX3" fmla="*/ 0 w 3616878"/>
              <a:gd name="connsiteY3" fmla="*/ 4475285 h 4484077"/>
              <a:gd name="connsiteX4" fmla="*/ 697832 w 3616878"/>
              <a:gd name="connsiteY4" fmla="*/ 0 h 4484077"/>
              <a:gd name="connsiteX0" fmla="*/ 691816 w 3616878"/>
              <a:gd name="connsiteY0" fmla="*/ 0 h 4502125"/>
              <a:gd name="connsiteX1" fmla="*/ 1849624 w 3616878"/>
              <a:gd name="connsiteY1" fmla="*/ 378533 h 4502125"/>
              <a:gd name="connsiteX2" fmla="*/ 3616878 w 3616878"/>
              <a:gd name="connsiteY2" fmla="*/ 4502125 h 4502125"/>
              <a:gd name="connsiteX3" fmla="*/ 0 w 3616878"/>
              <a:gd name="connsiteY3" fmla="*/ 4493333 h 4502125"/>
              <a:gd name="connsiteX4" fmla="*/ 691816 w 3616878"/>
              <a:gd name="connsiteY4" fmla="*/ 0 h 4502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6878" h="4502125">
                <a:moveTo>
                  <a:pt x="691816" y="0"/>
                </a:moveTo>
                <a:lnTo>
                  <a:pt x="1849624" y="378533"/>
                </a:lnTo>
                <a:lnTo>
                  <a:pt x="3616878" y="4502125"/>
                </a:lnTo>
                <a:lnTo>
                  <a:pt x="0" y="4493333"/>
                </a:lnTo>
                <a:lnTo>
                  <a:pt x="691816" y="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6D9EBE48-CF49-CF6B-CB73-75D64CD2F2FC}"/>
              </a:ext>
            </a:extLst>
          </p:cNvPr>
          <p:cNvSpPr/>
          <p:nvPr/>
        </p:nvSpPr>
        <p:spPr>
          <a:xfrm>
            <a:off x="3630967" y="-8878"/>
            <a:ext cx="2840854" cy="1757779"/>
          </a:xfrm>
          <a:custGeom>
            <a:avLst/>
            <a:gdLst>
              <a:gd name="connsiteX0" fmla="*/ 0 w 2840854"/>
              <a:gd name="connsiteY0" fmla="*/ 0 h 1757779"/>
              <a:gd name="connsiteX1" fmla="*/ 2840854 w 2840854"/>
              <a:gd name="connsiteY1" fmla="*/ 0 h 1757779"/>
              <a:gd name="connsiteX2" fmla="*/ 736847 w 2840854"/>
              <a:gd name="connsiteY2" fmla="*/ 1757779 h 1757779"/>
              <a:gd name="connsiteX3" fmla="*/ 0 w 2840854"/>
              <a:gd name="connsiteY3" fmla="*/ 0 h 1757779"/>
            </a:gdLst>
            <a:ahLst/>
            <a:cxnLst>
              <a:cxn ang="0">
                <a:pos x="connsiteX0" y="connsiteY0"/>
              </a:cxn>
              <a:cxn ang="0">
                <a:pos x="connsiteX1" y="connsiteY1"/>
              </a:cxn>
              <a:cxn ang="0">
                <a:pos x="connsiteX2" y="connsiteY2"/>
              </a:cxn>
              <a:cxn ang="0">
                <a:pos x="connsiteX3" y="connsiteY3"/>
              </a:cxn>
            </a:cxnLst>
            <a:rect l="l" t="t" r="r" b="b"/>
            <a:pathLst>
              <a:path w="2840854" h="1757779">
                <a:moveTo>
                  <a:pt x="0" y="0"/>
                </a:moveTo>
                <a:lnTo>
                  <a:pt x="2840854" y="0"/>
                </a:lnTo>
                <a:lnTo>
                  <a:pt x="736847" y="1757779"/>
                </a:lnTo>
                <a:lnTo>
                  <a:pt x="0" y="0"/>
                </a:lnTo>
                <a:close/>
              </a:path>
            </a:pathLst>
          </a:custGeom>
          <a:blipFill>
            <a:blip r:embed="rId4"/>
            <a:stretch>
              <a:fillRect l="-16230" t="-2232" r="1370" b="-1262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B6B8FCB2-2B17-7035-DE9D-5A92436F7BEE}"/>
              </a:ext>
            </a:extLst>
          </p:cNvPr>
          <p:cNvSpPr/>
          <p:nvPr/>
        </p:nvSpPr>
        <p:spPr>
          <a:xfrm>
            <a:off x="2950976" y="2364667"/>
            <a:ext cx="3616878" cy="4502125"/>
          </a:xfrm>
          <a:custGeom>
            <a:avLst/>
            <a:gdLst>
              <a:gd name="connsiteX0" fmla="*/ 685800 w 3604846"/>
              <a:gd name="connsiteY0" fmla="*/ 0 h 4484077"/>
              <a:gd name="connsiteX1" fmla="*/ 1837592 w 3604846"/>
              <a:gd name="connsiteY1" fmla="*/ 360485 h 4484077"/>
              <a:gd name="connsiteX2" fmla="*/ 3604846 w 3604846"/>
              <a:gd name="connsiteY2" fmla="*/ 4484077 h 4484077"/>
              <a:gd name="connsiteX3" fmla="*/ 0 w 3604846"/>
              <a:gd name="connsiteY3" fmla="*/ 4475285 h 4484077"/>
              <a:gd name="connsiteX4" fmla="*/ 685800 w 3604846"/>
              <a:gd name="connsiteY4" fmla="*/ 0 h 4484077"/>
              <a:gd name="connsiteX0" fmla="*/ 685800 w 3604846"/>
              <a:gd name="connsiteY0" fmla="*/ 0 h 4484077"/>
              <a:gd name="connsiteX1" fmla="*/ 1837592 w 3604846"/>
              <a:gd name="connsiteY1" fmla="*/ 360485 h 4484077"/>
              <a:gd name="connsiteX2" fmla="*/ 3604846 w 3604846"/>
              <a:gd name="connsiteY2" fmla="*/ 4484077 h 4484077"/>
              <a:gd name="connsiteX3" fmla="*/ 0 w 3604846"/>
              <a:gd name="connsiteY3" fmla="*/ 4475285 h 4484077"/>
              <a:gd name="connsiteX4" fmla="*/ 685800 w 3604846"/>
              <a:gd name="connsiteY4" fmla="*/ 0 h 4484077"/>
              <a:gd name="connsiteX0" fmla="*/ 697832 w 3616878"/>
              <a:gd name="connsiteY0" fmla="*/ 0 h 4484077"/>
              <a:gd name="connsiteX1" fmla="*/ 1849624 w 3616878"/>
              <a:gd name="connsiteY1" fmla="*/ 360485 h 4484077"/>
              <a:gd name="connsiteX2" fmla="*/ 3616878 w 3616878"/>
              <a:gd name="connsiteY2" fmla="*/ 4484077 h 4484077"/>
              <a:gd name="connsiteX3" fmla="*/ 0 w 3616878"/>
              <a:gd name="connsiteY3" fmla="*/ 4475285 h 4484077"/>
              <a:gd name="connsiteX4" fmla="*/ 697832 w 3616878"/>
              <a:gd name="connsiteY4" fmla="*/ 0 h 4484077"/>
              <a:gd name="connsiteX0" fmla="*/ 691816 w 3616878"/>
              <a:gd name="connsiteY0" fmla="*/ 0 h 4502125"/>
              <a:gd name="connsiteX1" fmla="*/ 1849624 w 3616878"/>
              <a:gd name="connsiteY1" fmla="*/ 378533 h 4502125"/>
              <a:gd name="connsiteX2" fmla="*/ 3616878 w 3616878"/>
              <a:gd name="connsiteY2" fmla="*/ 4502125 h 4502125"/>
              <a:gd name="connsiteX3" fmla="*/ 0 w 3616878"/>
              <a:gd name="connsiteY3" fmla="*/ 4493333 h 4502125"/>
              <a:gd name="connsiteX4" fmla="*/ 691816 w 3616878"/>
              <a:gd name="connsiteY4" fmla="*/ 0 h 4502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6878" h="4502125">
                <a:moveTo>
                  <a:pt x="691816" y="0"/>
                </a:moveTo>
                <a:lnTo>
                  <a:pt x="1849624" y="378533"/>
                </a:lnTo>
                <a:lnTo>
                  <a:pt x="3616878" y="4502125"/>
                </a:lnTo>
                <a:lnTo>
                  <a:pt x="0" y="4493333"/>
                </a:lnTo>
                <a:lnTo>
                  <a:pt x="691816" y="0"/>
                </a:lnTo>
                <a:close/>
              </a:path>
            </a:pathLst>
          </a:custGeom>
          <a:blipFill>
            <a:blip r:embed="rId5"/>
            <a:stretch>
              <a:fillRect l="-14706" t="-213" r="-626" b="-1512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2044FB5-6A93-4855-B8BE-F9AD898C9FF9}"/>
              </a:ext>
            </a:extLst>
          </p:cNvPr>
          <p:cNvSpPr/>
          <p:nvPr/>
        </p:nvSpPr>
        <p:spPr>
          <a:xfrm>
            <a:off x="1196340" y="2377440"/>
            <a:ext cx="2453640" cy="4480560"/>
          </a:xfrm>
          <a:custGeom>
            <a:avLst/>
            <a:gdLst>
              <a:gd name="connsiteX0" fmla="*/ 0 w 2453640"/>
              <a:gd name="connsiteY0" fmla="*/ 2057400 h 4480560"/>
              <a:gd name="connsiteX1" fmla="*/ 1744980 w 2453640"/>
              <a:gd name="connsiteY1" fmla="*/ 4480560 h 4480560"/>
              <a:gd name="connsiteX2" fmla="*/ 2453640 w 2453640"/>
              <a:gd name="connsiteY2" fmla="*/ 0 h 4480560"/>
              <a:gd name="connsiteX3" fmla="*/ 0 w 2453640"/>
              <a:gd name="connsiteY3" fmla="*/ 2057400 h 4480560"/>
            </a:gdLst>
            <a:ahLst/>
            <a:cxnLst>
              <a:cxn ang="0">
                <a:pos x="connsiteX0" y="connsiteY0"/>
              </a:cxn>
              <a:cxn ang="0">
                <a:pos x="connsiteX1" y="connsiteY1"/>
              </a:cxn>
              <a:cxn ang="0">
                <a:pos x="connsiteX2" y="connsiteY2"/>
              </a:cxn>
              <a:cxn ang="0">
                <a:pos x="connsiteX3" y="connsiteY3"/>
              </a:cxn>
            </a:cxnLst>
            <a:rect l="l" t="t" r="r" b="b"/>
            <a:pathLst>
              <a:path w="2453640" h="4480560">
                <a:moveTo>
                  <a:pt x="0" y="2057400"/>
                </a:moveTo>
                <a:lnTo>
                  <a:pt x="1744980" y="4480560"/>
                </a:lnTo>
                <a:lnTo>
                  <a:pt x="2453640" y="0"/>
                </a:lnTo>
                <a:lnTo>
                  <a:pt x="0" y="2057400"/>
                </a:lnTo>
                <a:close/>
              </a:path>
            </a:pathLst>
          </a:custGeom>
          <a:blipFill>
            <a:blip r:embed="rId6"/>
            <a:stretch>
              <a:fillRect l="-12883" t="-303" r="-40407" b="-419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7C8A8F0-B10B-18B2-9B6D-FCCB41A79F90}"/>
              </a:ext>
            </a:extLst>
          </p:cNvPr>
          <p:cNvSpPr/>
          <p:nvPr/>
        </p:nvSpPr>
        <p:spPr>
          <a:xfrm>
            <a:off x="-7144" y="4436269"/>
            <a:ext cx="2936081" cy="2436019"/>
          </a:xfrm>
          <a:custGeom>
            <a:avLst/>
            <a:gdLst>
              <a:gd name="connsiteX0" fmla="*/ 0 w 2914650"/>
              <a:gd name="connsiteY0" fmla="*/ 1028700 h 2436019"/>
              <a:gd name="connsiteX1" fmla="*/ 1200150 w 2914650"/>
              <a:gd name="connsiteY1" fmla="*/ 0 h 2436019"/>
              <a:gd name="connsiteX2" fmla="*/ 2914650 w 2914650"/>
              <a:gd name="connsiteY2" fmla="*/ 2407444 h 2436019"/>
              <a:gd name="connsiteX3" fmla="*/ 0 w 2914650"/>
              <a:gd name="connsiteY3" fmla="*/ 2436019 h 2436019"/>
              <a:gd name="connsiteX4" fmla="*/ 0 w 2914650"/>
              <a:gd name="connsiteY4" fmla="*/ 1028700 h 2436019"/>
              <a:gd name="connsiteX0" fmla="*/ 0 w 2936081"/>
              <a:gd name="connsiteY0" fmla="*/ 1028700 h 2436019"/>
              <a:gd name="connsiteX1" fmla="*/ 1200150 w 2936081"/>
              <a:gd name="connsiteY1" fmla="*/ 0 h 2436019"/>
              <a:gd name="connsiteX2" fmla="*/ 2936081 w 2936081"/>
              <a:gd name="connsiteY2" fmla="*/ 2421731 h 2436019"/>
              <a:gd name="connsiteX3" fmla="*/ 0 w 2936081"/>
              <a:gd name="connsiteY3" fmla="*/ 2436019 h 2436019"/>
              <a:gd name="connsiteX4" fmla="*/ 0 w 2936081"/>
              <a:gd name="connsiteY4" fmla="*/ 1028700 h 2436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081" h="2436019">
                <a:moveTo>
                  <a:pt x="0" y="1028700"/>
                </a:moveTo>
                <a:lnTo>
                  <a:pt x="1200150" y="0"/>
                </a:lnTo>
                <a:lnTo>
                  <a:pt x="2936081" y="2421731"/>
                </a:lnTo>
                <a:lnTo>
                  <a:pt x="0" y="2436019"/>
                </a:lnTo>
                <a:lnTo>
                  <a:pt x="0" y="1028700"/>
                </a:lnTo>
                <a:close/>
              </a:path>
            </a:pathLst>
          </a:custGeom>
          <a:blipFill dpi="0" rotWithShape="1">
            <a:blip r:embed="rId7">
              <a:extLst>
                <a:ext uri="{28A0092B-C50C-407E-A947-70E740481C1C}">
                  <a14:useLocalDpi xmlns:a14="http://schemas.microsoft.com/office/drawing/2010/main" val="0"/>
                </a:ext>
              </a:extLst>
            </a:blip>
            <a:srcRect/>
            <a:stretch>
              <a:fillRect l="-44336" t="-13490" r="663" b="-11569"/>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D26A7D0-1D1F-C728-72B2-516D8A177C0C}"/>
              </a:ext>
            </a:extLst>
          </p:cNvPr>
          <p:cNvSpPr/>
          <p:nvPr/>
        </p:nvSpPr>
        <p:spPr>
          <a:xfrm>
            <a:off x="0" y="1168400"/>
            <a:ext cx="3671824" cy="4298696"/>
          </a:xfrm>
          <a:custGeom>
            <a:avLst/>
            <a:gdLst>
              <a:gd name="connsiteX0" fmla="*/ 3708400 w 3708400"/>
              <a:gd name="connsiteY0" fmla="*/ 1198880 h 4307840"/>
              <a:gd name="connsiteX1" fmla="*/ 0 w 3708400"/>
              <a:gd name="connsiteY1" fmla="*/ 4307840 h 4307840"/>
              <a:gd name="connsiteX2" fmla="*/ 40640 w 3708400"/>
              <a:gd name="connsiteY2" fmla="*/ 0 h 4307840"/>
              <a:gd name="connsiteX3" fmla="*/ 3708400 w 3708400"/>
              <a:gd name="connsiteY3" fmla="*/ 1198880 h 4307840"/>
              <a:gd name="connsiteX0" fmla="*/ 3671824 w 3671824"/>
              <a:gd name="connsiteY0" fmla="*/ 1198880 h 4298696"/>
              <a:gd name="connsiteX1" fmla="*/ 0 w 3671824"/>
              <a:gd name="connsiteY1" fmla="*/ 4298696 h 4298696"/>
              <a:gd name="connsiteX2" fmla="*/ 4064 w 3671824"/>
              <a:gd name="connsiteY2" fmla="*/ 0 h 4298696"/>
              <a:gd name="connsiteX3" fmla="*/ 3671824 w 3671824"/>
              <a:gd name="connsiteY3" fmla="*/ 1198880 h 4298696"/>
            </a:gdLst>
            <a:ahLst/>
            <a:cxnLst>
              <a:cxn ang="0">
                <a:pos x="connsiteX0" y="connsiteY0"/>
              </a:cxn>
              <a:cxn ang="0">
                <a:pos x="connsiteX1" y="connsiteY1"/>
              </a:cxn>
              <a:cxn ang="0">
                <a:pos x="connsiteX2" y="connsiteY2"/>
              </a:cxn>
              <a:cxn ang="0">
                <a:pos x="connsiteX3" y="connsiteY3"/>
              </a:cxn>
            </a:cxnLst>
            <a:rect l="l" t="t" r="r" b="b"/>
            <a:pathLst>
              <a:path w="3671824" h="4298696">
                <a:moveTo>
                  <a:pt x="3671824" y="1198880"/>
                </a:moveTo>
                <a:lnTo>
                  <a:pt x="0" y="4298696"/>
                </a:lnTo>
                <a:cubicBezTo>
                  <a:pt x="1355" y="2865797"/>
                  <a:pt x="2709" y="1432899"/>
                  <a:pt x="4064" y="0"/>
                </a:cubicBezTo>
                <a:lnTo>
                  <a:pt x="3671824" y="1198880"/>
                </a:lnTo>
                <a:close/>
              </a:path>
            </a:pathLst>
          </a:custGeom>
          <a:blipFill dpi="0" rotWithShape="1">
            <a:blip r:embed="rId8">
              <a:extLst>
                <a:ext uri="{28A0092B-C50C-407E-A947-70E740481C1C}">
                  <a14:useLocalDpi xmlns:a14="http://schemas.microsoft.com/office/drawing/2010/main" val="0"/>
                </a:ext>
              </a:extLst>
            </a:blip>
            <a:srcRect/>
            <a:stretch>
              <a:fillRect l="-31372" t="-1070" r="-14112" b="107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813E7ED-579A-A622-9000-AA33FB54A711}"/>
              </a:ext>
            </a:extLst>
          </p:cNvPr>
          <p:cNvSpPr/>
          <p:nvPr/>
        </p:nvSpPr>
        <p:spPr>
          <a:xfrm>
            <a:off x="0" y="-23336"/>
            <a:ext cx="4815840" cy="2773680"/>
          </a:xfrm>
          <a:custGeom>
            <a:avLst/>
            <a:gdLst>
              <a:gd name="connsiteX0" fmla="*/ 4815840 w 4815840"/>
              <a:gd name="connsiteY0" fmla="*/ 2773680 h 2773680"/>
              <a:gd name="connsiteX1" fmla="*/ 3647440 w 4815840"/>
              <a:gd name="connsiteY1" fmla="*/ 0 h 2773680"/>
              <a:gd name="connsiteX2" fmla="*/ 0 w 4815840"/>
              <a:gd name="connsiteY2" fmla="*/ 20320 h 2773680"/>
              <a:gd name="connsiteX3" fmla="*/ 10160 w 4815840"/>
              <a:gd name="connsiteY3" fmla="*/ 1178560 h 2773680"/>
              <a:gd name="connsiteX4" fmla="*/ 4815840 w 4815840"/>
              <a:gd name="connsiteY4" fmla="*/ 2773680 h 277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40" h="2773680">
                <a:moveTo>
                  <a:pt x="4815840" y="2773680"/>
                </a:moveTo>
                <a:lnTo>
                  <a:pt x="3647440" y="0"/>
                </a:lnTo>
                <a:lnTo>
                  <a:pt x="0" y="20320"/>
                </a:lnTo>
                <a:cubicBezTo>
                  <a:pt x="3387" y="406400"/>
                  <a:pt x="6773" y="792480"/>
                  <a:pt x="10160" y="1178560"/>
                </a:cubicBezTo>
                <a:lnTo>
                  <a:pt x="4815840" y="2773680"/>
                </a:lnTo>
                <a:close/>
              </a:path>
            </a:pathLst>
          </a:custGeom>
          <a:blipFill dpi="0" rotWithShape="1">
            <a:blip r:embed="rId9">
              <a:extLst>
                <a:ext uri="{28A0092B-C50C-407E-A947-70E740481C1C}">
                  <a14:useLocalDpi xmlns:a14="http://schemas.microsoft.com/office/drawing/2010/main" val="0"/>
                </a:ext>
              </a:extLst>
            </a:blip>
            <a:srcRect/>
            <a:stretch>
              <a:fillRect l="-3058" t="-18467" r="-19986" b="-11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3253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577144" y="1301043"/>
            <a:ext cx="2895600" cy="669608"/>
          </a:xfrm>
        </p:spPr>
        <p:txBody>
          <a:bodyPr/>
          <a:lstStyle/>
          <a:p>
            <a:r>
              <a:rPr lang="en-US" sz="3200" b="1" dirty="0"/>
              <a:t>Topics</a:t>
            </a:r>
            <a:endParaRPr lang="en-US" b="1" dirty="0"/>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4294967295"/>
          </p:nvPr>
        </p:nvSpPr>
        <p:spPr>
          <a:xfrm>
            <a:off x="577144" y="2298656"/>
            <a:ext cx="5107376" cy="3782104"/>
          </a:xfrm>
        </p:spPr>
        <p:txBody>
          <a:bodyPr>
            <a:normAutofit/>
          </a:bodyPr>
          <a:lstStyle/>
          <a:p>
            <a:pPr marL="0" indent="0">
              <a:lnSpc>
                <a:spcPct val="200000"/>
              </a:lnSpc>
              <a:buNone/>
            </a:pPr>
            <a:r>
              <a:rPr lang="en-US" sz="2000" dirty="0">
                <a:solidFill>
                  <a:schemeClr val="bg1"/>
                </a:solidFill>
                <a:latin typeface="+mj-lt"/>
              </a:rPr>
              <a:t>LARGE LANGUAGE MODELS (LLMs)</a:t>
            </a:r>
          </a:p>
          <a:p>
            <a:pPr marL="0" indent="0">
              <a:lnSpc>
                <a:spcPct val="200000"/>
              </a:lnSpc>
              <a:buNone/>
            </a:pPr>
            <a:r>
              <a:rPr lang="en-US" sz="2000" dirty="0">
                <a:solidFill>
                  <a:schemeClr val="bg1"/>
                </a:solidFill>
                <a:latin typeface="+mj-lt"/>
              </a:rPr>
              <a:t>TRAINING AN LLM</a:t>
            </a:r>
          </a:p>
          <a:p>
            <a:pPr marL="0" indent="0">
              <a:lnSpc>
                <a:spcPct val="200000"/>
              </a:lnSpc>
              <a:buNone/>
            </a:pPr>
            <a:r>
              <a:rPr lang="en-US" sz="2000" dirty="0">
                <a:solidFill>
                  <a:schemeClr val="bg1"/>
                </a:solidFill>
                <a:latin typeface="+mj-lt"/>
              </a:rPr>
              <a:t>LIMITATIONS OF PARAMETERIZED TRAINING</a:t>
            </a:r>
          </a:p>
          <a:p>
            <a:pPr marL="0" indent="0">
              <a:lnSpc>
                <a:spcPct val="200000"/>
              </a:lnSpc>
              <a:buNone/>
            </a:pPr>
            <a:r>
              <a:rPr lang="en-US" sz="2000" dirty="0">
                <a:solidFill>
                  <a:schemeClr val="bg1"/>
                </a:solidFill>
                <a:latin typeface="+mj-lt"/>
              </a:rPr>
              <a:t>RETRIEVAL AUGMENTED GENERATION (RAG)</a:t>
            </a:r>
          </a:p>
          <a:p>
            <a:pPr marL="0" indent="0">
              <a:lnSpc>
                <a:spcPct val="200000"/>
              </a:lnSpc>
              <a:buNone/>
            </a:pPr>
            <a:r>
              <a:rPr lang="en-US" sz="2000" dirty="0">
                <a:solidFill>
                  <a:schemeClr val="bg1"/>
                </a:solidFill>
                <a:latin typeface="+mj-lt"/>
              </a:rPr>
              <a:t>INCORPORATION AND IMPLEMENTATION</a:t>
            </a:r>
          </a:p>
        </p:txBody>
      </p:sp>
      <p:pic>
        <p:nvPicPr>
          <p:cNvPr id="10" name="Picture 9" descr="A white circle in a diamond shape&#10;&#10;Description automatically generated">
            <a:extLst>
              <a:ext uri="{FF2B5EF4-FFF2-40B4-BE49-F238E27FC236}">
                <a16:creationId xmlns:a16="http://schemas.microsoft.com/office/drawing/2014/main" id="{7A9C1080-0A27-4D58-8FDF-F192643D0634}"/>
              </a:ext>
            </a:extLst>
          </p:cNvPr>
          <p:cNvPicPr>
            <a:picLocks noChangeAspect="1"/>
          </p:cNvPicPr>
          <p:nvPr/>
        </p:nvPicPr>
        <p:blipFill>
          <a:blip r:embed="rId3"/>
          <a:stretch>
            <a:fillRect/>
          </a:stretch>
        </p:blipFill>
        <p:spPr>
          <a:xfrm>
            <a:off x="4471454" y="502920"/>
            <a:ext cx="2036026" cy="2036026"/>
          </a:xfrm>
          <a:prstGeom prst="rect">
            <a:avLst/>
          </a:prstGeom>
        </p:spPr>
      </p:pic>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D5090E43-6E13-849A-D64F-746AE7052096}"/>
              </a:ext>
            </a:extLst>
          </p:cNvPr>
          <p:cNvSpPr txBox="1">
            <a:spLocks/>
          </p:cNvSpPr>
          <p:nvPr/>
        </p:nvSpPr>
        <p:spPr>
          <a:xfrm>
            <a:off x="3825377" y="834101"/>
            <a:ext cx="7288282" cy="549851"/>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lang="en-US" sz="2800" kern="1200" cap="all" spc="150" baseline="0" dirty="0">
                <a:solidFill>
                  <a:schemeClr val="bg1"/>
                </a:solidFill>
                <a:latin typeface="+mj-lt"/>
                <a:ea typeface="+mj-ea"/>
                <a:cs typeface="+mj-cs"/>
              </a:defRPr>
            </a:lvl1pPr>
          </a:lstStyle>
          <a:p>
            <a:r>
              <a:rPr lang="en-US" dirty="0"/>
              <a:t>THE FUTURE OF Large language MODELS</a:t>
            </a:r>
          </a:p>
        </p:txBody>
      </p:sp>
      <p:sp>
        <p:nvSpPr>
          <p:cNvPr id="2" name="Text Placeholder 2">
            <a:extLst>
              <a:ext uri="{FF2B5EF4-FFF2-40B4-BE49-F238E27FC236}">
                <a16:creationId xmlns:a16="http://schemas.microsoft.com/office/drawing/2014/main" id="{582EEEEA-88FF-476A-E31A-BFF0C023D584}"/>
              </a:ext>
            </a:extLst>
          </p:cNvPr>
          <p:cNvSpPr txBox="1">
            <a:spLocks/>
          </p:cNvSpPr>
          <p:nvPr/>
        </p:nvSpPr>
        <p:spPr>
          <a:xfrm>
            <a:off x="3825377" y="1771194"/>
            <a:ext cx="6945932" cy="508680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rPr>
              <a:t>As we see for both parameterized training and Retrieval Augmented Generation, computing resources still serves as a limiting factor in their development.</a:t>
            </a:r>
          </a:p>
          <a:p>
            <a:endParaRPr lang="en-US" sz="2400" dirty="0">
              <a:solidFill>
                <a:schemeClr val="bg1"/>
              </a:solidFill>
            </a:endParaRPr>
          </a:p>
          <a:p>
            <a:r>
              <a:rPr lang="en-US" sz="2400" dirty="0">
                <a:solidFill>
                  <a:schemeClr val="bg1"/>
                </a:solidFill>
              </a:rPr>
              <a:t>With advancements in compute power and an increase in the availability of supercomputers and GPU processing, utilization of RAG to aid in continuous fine-tuning could become more feasible, as well as the use of LLMs during training.</a:t>
            </a:r>
          </a:p>
        </p:txBody>
      </p:sp>
    </p:spTree>
    <p:extLst>
      <p:ext uri="{BB962C8B-B14F-4D97-AF65-F5344CB8AC3E}">
        <p14:creationId xmlns:p14="http://schemas.microsoft.com/office/powerpoint/2010/main" val="1969787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rminator PNG Image - PurePNG | Free transparent CC0 PNG Image Library">
            <a:extLst>
              <a:ext uri="{FF2B5EF4-FFF2-40B4-BE49-F238E27FC236}">
                <a16:creationId xmlns:a16="http://schemas.microsoft.com/office/drawing/2014/main" id="{0AC06A44-7766-3950-A34F-D7397655DDAE}"/>
              </a:ext>
            </a:extLst>
          </p:cNvPr>
          <p:cNvPicPr>
            <a:picLocks noChangeAspect="1" noChangeArrowheads="1"/>
          </p:cNvPicPr>
          <p:nvPr/>
        </p:nvPicPr>
        <p:blipFill rotWithShape="1">
          <a:blip r:embed="rId3">
            <a:alphaModFix amt="8000"/>
            <a:extLst>
              <a:ext uri="{28A0092B-C50C-407E-A947-70E740481C1C}">
                <a14:useLocalDpi xmlns:a14="http://schemas.microsoft.com/office/drawing/2010/main" val="0"/>
              </a:ext>
            </a:extLst>
          </a:blip>
          <a:srcRect b="2674"/>
          <a:stretch/>
        </p:blipFill>
        <p:spPr bwMode="auto">
          <a:xfrm>
            <a:off x="3155839" y="1311166"/>
            <a:ext cx="7957820" cy="5546834"/>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D5090E43-6E13-849A-D64F-746AE7052096}"/>
              </a:ext>
            </a:extLst>
          </p:cNvPr>
          <p:cNvSpPr txBox="1">
            <a:spLocks/>
          </p:cNvSpPr>
          <p:nvPr/>
        </p:nvSpPr>
        <p:spPr>
          <a:xfrm>
            <a:off x="3825377" y="2403821"/>
            <a:ext cx="7288282" cy="549851"/>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lang="en-US" sz="2800" kern="1200" cap="all" spc="150" baseline="0" dirty="0">
                <a:solidFill>
                  <a:schemeClr val="bg1"/>
                </a:solidFill>
                <a:latin typeface="+mj-lt"/>
                <a:ea typeface="+mj-ea"/>
                <a:cs typeface="+mj-cs"/>
              </a:defRPr>
            </a:lvl1pPr>
          </a:lstStyle>
          <a:p>
            <a:r>
              <a:rPr lang="en-US" dirty="0"/>
              <a:t>THE FUTURE OF Large language MODELS</a:t>
            </a:r>
          </a:p>
        </p:txBody>
      </p:sp>
      <p:sp>
        <p:nvSpPr>
          <p:cNvPr id="2" name="Text Placeholder 2">
            <a:extLst>
              <a:ext uri="{FF2B5EF4-FFF2-40B4-BE49-F238E27FC236}">
                <a16:creationId xmlns:a16="http://schemas.microsoft.com/office/drawing/2014/main" id="{582EEEEA-88FF-476A-E31A-BFF0C023D584}"/>
              </a:ext>
            </a:extLst>
          </p:cNvPr>
          <p:cNvSpPr txBox="1">
            <a:spLocks/>
          </p:cNvSpPr>
          <p:nvPr/>
        </p:nvSpPr>
        <p:spPr>
          <a:xfrm>
            <a:off x="3825377" y="3340914"/>
            <a:ext cx="6945932" cy="508680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chemeClr val="bg1"/>
                </a:solidFill>
              </a:rPr>
              <a:t>I look forward to a future where AI takes over (In the sense of widespread use, of course).</a:t>
            </a:r>
          </a:p>
        </p:txBody>
      </p:sp>
    </p:spTree>
    <p:extLst>
      <p:ext uri="{BB962C8B-B14F-4D97-AF65-F5344CB8AC3E}">
        <p14:creationId xmlns:p14="http://schemas.microsoft.com/office/powerpoint/2010/main" val="2940843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0A0FF-2EF9-5216-0D22-3ECF80A06605}"/>
              </a:ext>
            </a:extLst>
          </p:cNvPr>
          <p:cNvSpPr txBox="1">
            <a:spLocks/>
          </p:cNvSpPr>
          <p:nvPr/>
        </p:nvSpPr>
        <p:spPr>
          <a:xfrm>
            <a:off x="470019" y="333124"/>
            <a:ext cx="3370461" cy="15566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4000" b="1" dirty="0"/>
              <a:t>THANK YOU.</a:t>
            </a:r>
          </a:p>
        </p:txBody>
      </p:sp>
      <p:sp>
        <p:nvSpPr>
          <p:cNvPr id="3" name="Title 1">
            <a:extLst>
              <a:ext uri="{FF2B5EF4-FFF2-40B4-BE49-F238E27FC236}">
                <a16:creationId xmlns:a16="http://schemas.microsoft.com/office/drawing/2014/main" id="{7D6E548E-CA31-436E-4650-0A9770B2BE52}"/>
              </a:ext>
            </a:extLst>
          </p:cNvPr>
          <p:cNvSpPr txBox="1">
            <a:spLocks/>
          </p:cNvSpPr>
          <p:nvPr/>
        </p:nvSpPr>
        <p:spPr>
          <a:xfrm>
            <a:off x="470019" y="4488564"/>
            <a:ext cx="9405501" cy="2298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3200" b="1" dirty="0"/>
              <a:t>Darryl Nurse</a:t>
            </a:r>
          </a:p>
          <a:p>
            <a:r>
              <a:rPr lang="en-US" b="1" dirty="0"/>
              <a:t>Computer Science (BS) Major, S-STEM Scholar</a:t>
            </a:r>
          </a:p>
          <a:p>
            <a:r>
              <a:rPr lang="en-US" sz="2400" b="1" dirty="0"/>
              <a:t>Email: darryl.nurse@yorkmail.cuny.edu </a:t>
            </a:r>
          </a:p>
        </p:txBody>
      </p:sp>
    </p:spTree>
    <p:extLst>
      <p:ext uri="{BB962C8B-B14F-4D97-AF65-F5344CB8AC3E}">
        <p14:creationId xmlns:p14="http://schemas.microsoft.com/office/powerpoint/2010/main" val="2403577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1D2C5E2-5D69-2979-7258-88BCC861C316}"/>
              </a:ext>
            </a:extLst>
          </p:cNvPr>
          <p:cNvSpPr txBox="1">
            <a:spLocks/>
          </p:cNvSpPr>
          <p:nvPr/>
        </p:nvSpPr>
        <p:spPr>
          <a:xfrm>
            <a:off x="4410769" y="2650682"/>
            <a:ext cx="3370461" cy="15566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sz="4000" b="1" dirty="0"/>
              <a:t>Questions?</a:t>
            </a:r>
          </a:p>
        </p:txBody>
      </p:sp>
    </p:spTree>
    <p:extLst>
      <p:ext uri="{BB962C8B-B14F-4D97-AF65-F5344CB8AC3E}">
        <p14:creationId xmlns:p14="http://schemas.microsoft.com/office/powerpoint/2010/main" val="2548188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9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6787138" y="3069770"/>
            <a:ext cx="4179570" cy="1164715"/>
          </a:xfrm>
        </p:spPr>
        <p:txBody>
          <a:bodyPr/>
          <a:lstStyle/>
          <a:p>
            <a:r>
              <a:rPr lang="en-US" b="1" dirty="0"/>
              <a:t>Large language models</a:t>
            </a:r>
          </a:p>
        </p:txBody>
      </p:sp>
      <p:sp>
        <p:nvSpPr>
          <p:cNvPr id="3" name="Freeform: Shape 2">
            <a:extLst>
              <a:ext uri="{FF2B5EF4-FFF2-40B4-BE49-F238E27FC236}">
                <a16:creationId xmlns:a16="http://schemas.microsoft.com/office/drawing/2014/main" id="{FF955CDD-042C-EF43-FAFA-412BCB0C1AA7}"/>
              </a:ext>
            </a:extLst>
          </p:cNvPr>
          <p:cNvSpPr/>
          <p:nvPr/>
        </p:nvSpPr>
        <p:spPr>
          <a:xfrm>
            <a:off x="-20320" y="-30480"/>
            <a:ext cx="4815840" cy="2773680"/>
          </a:xfrm>
          <a:custGeom>
            <a:avLst/>
            <a:gdLst>
              <a:gd name="connsiteX0" fmla="*/ 4815840 w 4815840"/>
              <a:gd name="connsiteY0" fmla="*/ 2773680 h 2773680"/>
              <a:gd name="connsiteX1" fmla="*/ 3647440 w 4815840"/>
              <a:gd name="connsiteY1" fmla="*/ 0 h 2773680"/>
              <a:gd name="connsiteX2" fmla="*/ 0 w 4815840"/>
              <a:gd name="connsiteY2" fmla="*/ 20320 h 2773680"/>
              <a:gd name="connsiteX3" fmla="*/ 10160 w 4815840"/>
              <a:gd name="connsiteY3" fmla="*/ 1178560 h 2773680"/>
              <a:gd name="connsiteX4" fmla="*/ 4815840 w 4815840"/>
              <a:gd name="connsiteY4" fmla="*/ 2773680 h 277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40" h="2773680">
                <a:moveTo>
                  <a:pt x="4815840" y="2773680"/>
                </a:moveTo>
                <a:lnTo>
                  <a:pt x="3647440" y="0"/>
                </a:lnTo>
                <a:lnTo>
                  <a:pt x="0" y="20320"/>
                </a:lnTo>
                <a:cubicBezTo>
                  <a:pt x="3387" y="406400"/>
                  <a:pt x="6773" y="792480"/>
                  <a:pt x="10160" y="1178560"/>
                </a:cubicBezTo>
                <a:lnTo>
                  <a:pt x="4815840" y="2773680"/>
                </a:lnTo>
                <a:close/>
              </a:path>
            </a:pathLst>
          </a:custGeom>
          <a:blipFill dpi="0" rotWithShape="1">
            <a:blip r:embed="rId3">
              <a:extLst>
                <a:ext uri="{28A0092B-C50C-407E-A947-70E740481C1C}">
                  <a14:useLocalDpi xmlns:a14="http://schemas.microsoft.com/office/drawing/2010/main" val="0"/>
                </a:ext>
              </a:extLst>
            </a:blip>
            <a:srcRect/>
            <a:stretch>
              <a:fillRect l="-3058" t="-18467" r="-19986" b="-11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4A3A9870-68FE-C7B8-F798-4F9E262AA152}"/>
              </a:ext>
            </a:extLst>
          </p:cNvPr>
          <p:cNvSpPr/>
          <p:nvPr/>
        </p:nvSpPr>
        <p:spPr>
          <a:xfrm>
            <a:off x="0" y="-23336"/>
            <a:ext cx="4815840" cy="2773680"/>
          </a:xfrm>
          <a:custGeom>
            <a:avLst/>
            <a:gdLst>
              <a:gd name="connsiteX0" fmla="*/ 4815840 w 4815840"/>
              <a:gd name="connsiteY0" fmla="*/ 2773680 h 2773680"/>
              <a:gd name="connsiteX1" fmla="*/ 3647440 w 4815840"/>
              <a:gd name="connsiteY1" fmla="*/ 0 h 2773680"/>
              <a:gd name="connsiteX2" fmla="*/ 0 w 4815840"/>
              <a:gd name="connsiteY2" fmla="*/ 20320 h 2773680"/>
              <a:gd name="connsiteX3" fmla="*/ 10160 w 4815840"/>
              <a:gd name="connsiteY3" fmla="*/ 1178560 h 2773680"/>
              <a:gd name="connsiteX4" fmla="*/ 4815840 w 4815840"/>
              <a:gd name="connsiteY4" fmla="*/ 2773680 h 277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40" h="2773680">
                <a:moveTo>
                  <a:pt x="4815840" y="2773680"/>
                </a:moveTo>
                <a:lnTo>
                  <a:pt x="3647440" y="0"/>
                </a:lnTo>
                <a:lnTo>
                  <a:pt x="0" y="20320"/>
                </a:lnTo>
                <a:cubicBezTo>
                  <a:pt x="3387" y="406400"/>
                  <a:pt x="6773" y="792480"/>
                  <a:pt x="10160" y="1178560"/>
                </a:cubicBezTo>
                <a:lnTo>
                  <a:pt x="4815840" y="2773680"/>
                </a:lnTo>
                <a:close/>
              </a:path>
            </a:pathLst>
          </a:custGeom>
          <a:blipFill dpi="0" rotWithShape="1">
            <a:blip r:embed="rId3">
              <a:extLst>
                <a:ext uri="{28A0092B-C50C-407E-A947-70E740481C1C}">
                  <a14:useLocalDpi xmlns:a14="http://schemas.microsoft.com/office/drawing/2010/main" val="0"/>
                </a:ext>
              </a:extLst>
            </a:blip>
            <a:srcRect/>
            <a:stretch>
              <a:fillRect l="-3058" t="-18467" r="-19986" b="-11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8796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Placeholder 15">
            <a:extLst>
              <a:ext uri="{FF2B5EF4-FFF2-40B4-BE49-F238E27FC236}">
                <a16:creationId xmlns:a16="http://schemas.microsoft.com/office/drawing/2014/main" id="{448EF356-1822-E2AE-2794-322870D4C222}"/>
              </a:ext>
            </a:extLst>
          </p:cNvPr>
          <p:cNvPicPr>
            <a:picLocks noGrp="1" noChangeAspect="1"/>
          </p:cNvPicPr>
          <p:nvPr>
            <p:ph type="pic" sz="quarter" idx="10"/>
          </p:nvPr>
        </p:nvPicPr>
        <p:blipFill>
          <a:blip r:embed="rId3"/>
          <a:srcRect l="19243" r="19243"/>
          <a:stretch/>
        </p:blipFill>
        <p:spPr>
          <a:xfrm>
            <a:off x="0" y="-5080"/>
            <a:ext cx="6576291" cy="6872605"/>
          </a:xfrm>
        </p:spPr>
      </p:pic>
      <p:sp>
        <p:nvSpPr>
          <p:cNvPr id="3" name="Title 1">
            <a:extLst>
              <a:ext uri="{FF2B5EF4-FFF2-40B4-BE49-F238E27FC236}">
                <a16:creationId xmlns:a16="http://schemas.microsoft.com/office/drawing/2014/main" id="{9AC62984-67E5-B954-596B-3A88DE5BD0D7}"/>
              </a:ext>
            </a:extLst>
          </p:cNvPr>
          <p:cNvSpPr txBox="1">
            <a:spLocks/>
          </p:cNvSpPr>
          <p:nvPr/>
        </p:nvSpPr>
        <p:spPr>
          <a:xfrm>
            <a:off x="6172200" y="942351"/>
            <a:ext cx="5769429" cy="42777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r>
              <a:rPr lang="en-US" sz="3200" kern="0" dirty="0"/>
              <a:t>Large Language Models </a:t>
            </a:r>
            <a:endParaRPr lang="en-US" sz="3200" dirty="0"/>
          </a:p>
        </p:txBody>
      </p:sp>
      <p:cxnSp>
        <p:nvCxnSpPr>
          <p:cNvPr id="6" name="Straight Connector 5">
            <a:extLst>
              <a:ext uri="{FF2B5EF4-FFF2-40B4-BE49-F238E27FC236}">
                <a16:creationId xmlns:a16="http://schemas.microsoft.com/office/drawing/2014/main" id="{F388CBD0-42DD-7353-6C59-55A814D90FE5}"/>
              </a:ext>
            </a:extLst>
          </p:cNvPr>
          <p:cNvCxnSpPr/>
          <p:nvPr/>
        </p:nvCxnSpPr>
        <p:spPr>
          <a:xfrm flipV="1">
            <a:off x="5116286" y="2317559"/>
            <a:ext cx="979714" cy="186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0CEAEC8-DD16-5505-1F2A-5AA26EC09074}"/>
              </a:ext>
            </a:extLst>
          </p:cNvPr>
          <p:cNvCxnSpPr>
            <a:cxnSpLocks/>
          </p:cNvCxnSpPr>
          <p:nvPr/>
        </p:nvCxnSpPr>
        <p:spPr>
          <a:xfrm>
            <a:off x="5116286" y="2503714"/>
            <a:ext cx="778546" cy="1623278"/>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02C95866-9362-35DA-E327-33E0819BDFB8}"/>
              </a:ext>
            </a:extLst>
          </p:cNvPr>
          <p:cNvSpPr txBox="1">
            <a:spLocks/>
          </p:cNvSpPr>
          <p:nvPr/>
        </p:nvSpPr>
        <p:spPr>
          <a:xfrm>
            <a:off x="6204856" y="1705372"/>
            <a:ext cx="5660573" cy="11188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solidFill>
              </a:rPr>
              <a:t>Language Models: one of the most prominent applications of Generative Artificial Intelligence.</a:t>
            </a:r>
          </a:p>
        </p:txBody>
      </p:sp>
      <p:sp>
        <p:nvSpPr>
          <p:cNvPr id="13" name="Content Placeholder 2">
            <a:extLst>
              <a:ext uri="{FF2B5EF4-FFF2-40B4-BE49-F238E27FC236}">
                <a16:creationId xmlns:a16="http://schemas.microsoft.com/office/drawing/2014/main" id="{C31F1322-F334-0602-3FE3-51AD598EA430}"/>
              </a:ext>
            </a:extLst>
          </p:cNvPr>
          <p:cNvSpPr txBox="1">
            <a:spLocks/>
          </p:cNvSpPr>
          <p:nvPr/>
        </p:nvSpPr>
        <p:spPr>
          <a:xfrm>
            <a:off x="6089467" y="3231377"/>
            <a:ext cx="5660573" cy="193141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bg1"/>
                </a:solidFill>
              </a:rPr>
              <a:t>Models can generate text by predicting the most likely following word in a sequence by using context between commonly occurring words, sentences, and language structures in training data.</a:t>
            </a:r>
          </a:p>
        </p:txBody>
      </p:sp>
      <p:sp>
        <p:nvSpPr>
          <p:cNvPr id="15" name="Content Placeholder 2">
            <a:extLst>
              <a:ext uri="{FF2B5EF4-FFF2-40B4-BE49-F238E27FC236}">
                <a16:creationId xmlns:a16="http://schemas.microsoft.com/office/drawing/2014/main" id="{F3C7E976-7EC6-C0C9-E54F-63048CAC5ECF}"/>
              </a:ext>
            </a:extLst>
          </p:cNvPr>
          <p:cNvSpPr txBox="1">
            <a:spLocks/>
          </p:cNvSpPr>
          <p:nvPr/>
        </p:nvSpPr>
        <p:spPr>
          <a:xfrm>
            <a:off x="6783038" y="5219654"/>
            <a:ext cx="5660573" cy="193141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dirty="0">
                <a:solidFill>
                  <a:schemeClr val="bg1"/>
                </a:solidFill>
              </a:rPr>
              <a:t>Examples:</a:t>
            </a:r>
          </a:p>
          <a:p>
            <a:pPr>
              <a:lnSpc>
                <a:spcPct val="100000"/>
              </a:lnSpc>
            </a:pPr>
            <a:r>
              <a:rPr lang="en-US" sz="2400" dirty="0">
                <a:solidFill>
                  <a:schemeClr val="bg1"/>
                </a:solidFill>
              </a:rPr>
              <a:t>OpenAI’s ChatGPT – Chatbot</a:t>
            </a:r>
          </a:p>
          <a:p>
            <a:pPr>
              <a:lnSpc>
                <a:spcPct val="100000"/>
              </a:lnSpc>
            </a:pPr>
            <a:r>
              <a:rPr lang="en-US" sz="2400" dirty="0">
                <a:solidFill>
                  <a:schemeClr val="bg1"/>
                </a:solidFill>
              </a:rPr>
              <a:t>Amazon’s Alexa – Virtual Assistant</a:t>
            </a:r>
          </a:p>
        </p:txBody>
      </p:sp>
    </p:spTree>
    <p:extLst>
      <p:ext uri="{BB962C8B-B14F-4D97-AF65-F5344CB8AC3E}">
        <p14:creationId xmlns:p14="http://schemas.microsoft.com/office/powerpoint/2010/main" val="2241459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9E6DF"/>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05AB738-E642-7B77-B788-409639866B51}"/>
              </a:ext>
            </a:extLst>
          </p:cNvPr>
          <p:cNvCxnSpPr>
            <a:cxnSpLocks/>
          </p:cNvCxnSpPr>
          <p:nvPr/>
        </p:nvCxnSpPr>
        <p:spPr>
          <a:xfrm flipV="1">
            <a:off x="0" y="0"/>
            <a:ext cx="6459523" cy="54210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FF955CDD-042C-EF43-FAFA-412BCB0C1AA7}"/>
              </a:ext>
            </a:extLst>
          </p:cNvPr>
          <p:cNvSpPr/>
          <p:nvPr/>
        </p:nvSpPr>
        <p:spPr>
          <a:xfrm>
            <a:off x="-20320" y="-30480"/>
            <a:ext cx="4815840" cy="2773680"/>
          </a:xfrm>
          <a:custGeom>
            <a:avLst/>
            <a:gdLst>
              <a:gd name="connsiteX0" fmla="*/ 4815840 w 4815840"/>
              <a:gd name="connsiteY0" fmla="*/ 2773680 h 2773680"/>
              <a:gd name="connsiteX1" fmla="*/ 3647440 w 4815840"/>
              <a:gd name="connsiteY1" fmla="*/ 0 h 2773680"/>
              <a:gd name="connsiteX2" fmla="*/ 0 w 4815840"/>
              <a:gd name="connsiteY2" fmla="*/ 20320 h 2773680"/>
              <a:gd name="connsiteX3" fmla="*/ 10160 w 4815840"/>
              <a:gd name="connsiteY3" fmla="*/ 1178560 h 2773680"/>
              <a:gd name="connsiteX4" fmla="*/ 4815840 w 4815840"/>
              <a:gd name="connsiteY4" fmla="*/ 2773680 h 277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40" h="2773680">
                <a:moveTo>
                  <a:pt x="4815840" y="2773680"/>
                </a:moveTo>
                <a:lnTo>
                  <a:pt x="3647440" y="0"/>
                </a:lnTo>
                <a:lnTo>
                  <a:pt x="0" y="20320"/>
                </a:lnTo>
                <a:cubicBezTo>
                  <a:pt x="3387" y="406400"/>
                  <a:pt x="6773" y="792480"/>
                  <a:pt x="10160" y="1178560"/>
                </a:cubicBezTo>
                <a:lnTo>
                  <a:pt x="4815840" y="277368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31B9238E-9272-478F-0479-6DCC82ECDA39}"/>
              </a:ext>
            </a:extLst>
          </p:cNvPr>
          <p:cNvSpPr txBox="1">
            <a:spLocks/>
          </p:cNvSpPr>
          <p:nvPr/>
        </p:nvSpPr>
        <p:spPr>
          <a:xfrm>
            <a:off x="6740840" y="2978512"/>
            <a:ext cx="4179570" cy="71578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US" b="1" dirty="0"/>
              <a:t>Training an llm</a:t>
            </a:r>
          </a:p>
        </p:txBody>
      </p:sp>
      <p:sp>
        <p:nvSpPr>
          <p:cNvPr id="11" name="Freeform: Shape 10">
            <a:extLst>
              <a:ext uri="{FF2B5EF4-FFF2-40B4-BE49-F238E27FC236}">
                <a16:creationId xmlns:a16="http://schemas.microsoft.com/office/drawing/2014/main" id="{D800BBB3-92E2-F222-95DA-688342D07671}"/>
              </a:ext>
            </a:extLst>
          </p:cNvPr>
          <p:cNvSpPr/>
          <p:nvPr/>
        </p:nvSpPr>
        <p:spPr>
          <a:xfrm>
            <a:off x="-14224" y="1168400"/>
            <a:ext cx="3671824" cy="4298696"/>
          </a:xfrm>
          <a:custGeom>
            <a:avLst/>
            <a:gdLst>
              <a:gd name="connsiteX0" fmla="*/ 3708400 w 3708400"/>
              <a:gd name="connsiteY0" fmla="*/ 1198880 h 4307840"/>
              <a:gd name="connsiteX1" fmla="*/ 0 w 3708400"/>
              <a:gd name="connsiteY1" fmla="*/ 4307840 h 4307840"/>
              <a:gd name="connsiteX2" fmla="*/ 40640 w 3708400"/>
              <a:gd name="connsiteY2" fmla="*/ 0 h 4307840"/>
              <a:gd name="connsiteX3" fmla="*/ 3708400 w 3708400"/>
              <a:gd name="connsiteY3" fmla="*/ 1198880 h 4307840"/>
              <a:gd name="connsiteX0" fmla="*/ 3671824 w 3671824"/>
              <a:gd name="connsiteY0" fmla="*/ 1198880 h 4298696"/>
              <a:gd name="connsiteX1" fmla="*/ 0 w 3671824"/>
              <a:gd name="connsiteY1" fmla="*/ 4298696 h 4298696"/>
              <a:gd name="connsiteX2" fmla="*/ 4064 w 3671824"/>
              <a:gd name="connsiteY2" fmla="*/ 0 h 4298696"/>
              <a:gd name="connsiteX3" fmla="*/ 3671824 w 3671824"/>
              <a:gd name="connsiteY3" fmla="*/ 1198880 h 4298696"/>
            </a:gdLst>
            <a:ahLst/>
            <a:cxnLst>
              <a:cxn ang="0">
                <a:pos x="connsiteX0" y="connsiteY0"/>
              </a:cxn>
              <a:cxn ang="0">
                <a:pos x="connsiteX1" y="connsiteY1"/>
              </a:cxn>
              <a:cxn ang="0">
                <a:pos x="connsiteX2" y="connsiteY2"/>
              </a:cxn>
              <a:cxn ang="0">
                <a:pos x="connsiteX3" y="connsiteY3"/>
              </a:cxn>
            </a:cxnLst>
            <a:rect l="l" t="t" r="r" b="b"/>
            <a:pathLst>
              <a:path w="3671824" h="4298696">
                <a:moveTo>
                  <a:pt x="3671824" y="1198880"/>
                </a:moveTo>
                <a:lnTo>
                  <a:pt x="0" y="4298696"/>
                </a:lnTo>
                <a:cubicBezTo>
                  <a:pt x="1355" y="2865797"/>
                  <a:pt x="2709" y="1432899"/>
                  <a:pt x="4064" y="0"/>
                </a:cubicBezTo>
                <a:lnTo>
                  <a:pt x="3671824" y="1198880"/>
                </a:lnTo>
                <a:close/>
              </a:path>
            </a:pathLst>
          </a:custGeom>
          <a:blipFill dpi="0" rotWithShape="1">
            <a:blip r:embed="rId4">
              <a:extLst>
                <a:ext uri="{28A0092B-C50C-407E-A947-70E740481C1C}">
                  <a14:useLocalDpi xmlns:a14="http://schemas.microsoft.com/office/drawing/2010/main" val="0"/>
                </a:ext>
              </a:extLst>
            </a:blip>
            <a:srcRect/>
            <a:stretch>
              <a:fillRect l="-31372" t="-1070" r="-14112" b="107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3FD2765-FEE3-DC34-FB7E-553A495B5AEA}"/>
              </a:ext>
            </a:extLst>
          </p:cNvPr>
          <p:cNvSpPr/>
          <p:nvPr/>
        </p:nvSpPr>
        <p:spPr>
          <a:xfrm>
            <a:off x="-20320" y="-30480"/>
            <a:ext cx="4815840" cy="2773680"/>
          </a:xfrm>
          <a:custGeom>
            <a:avLst/>
            <a:gdLst>
              <a:gd name="connsiteX0" fmla="*/ 4815840 w 4815840"/>
              <a:gd name="connsiteY0" fmla="*/ 2773680 h 2773680"/>
              <a:gd name="connsiteX1" fmla="*/ 3647440 w 4815840"/>
              <a:gd name="connsiteY1" fmla="*/ 0 h 2773680"/>
              <a:gd name="connsiteX2" fmla="*/ 0 w 4815840"/>
              <a:gd name="connsiteY2" fmla="*/ 20320 h 2773680"/>
              <a:gd name="connsiteX3" fmla="*/ 10160 w 4815840"/>
              <a:gd name="connsiteY3" fmla="*/ 1178560 h 2773680"/>
              <a:gd name="connsiteX4" fmla="*/ 4815840 w 4815840"/>
              <a:gd name="connsiteY4" fmla="*/ 2773680 h 277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40" h="2773680">
                <a:moveTo>
                  <a:pt x="4815840" y="2773680"/>
                </a:moveTo>
                <a:lnTo>
                  <a:pt x="3647440" y="0"/>
                </a:lnTo>
                <a:lnTo>
                  <a:pt x="0" y="20320"/>
                </a:lnTo>
                <a:cubicBezTo>
                  <a:pt x="3387" y="406400"/>
                  <a:pt x="6773" y="792480"/>
                  <a:pt x="10160" y="1178560"/>
                </a:cubicBezTo>
                <a:lnTo>
                  <a:pt x="4815840" y="2773680"/>
                </a:lnTo>
                <a:close/>
              </a:path>
            </a:pathLst>
          </a:custGeom>
          <a:blipFill dpi="0" rotWithShape="1">
            <a:blip r:embed="rId5">
              <a:extLst>
                <a:ext uri="{28A0092B-C50C-407E-A947-70E740481C1C}">
                  <a14:useLocalDpi xmlns:a14="http://schemas.microsoft.com/office/drawing/2010/main" val="0"/>
                </a:ext>
              </a:extLst>
            </a:blip>
            <a:srcRect/>
            <a:stretch>
              <a:fillRect l="-3058" t="-18467" r="-19986" b="-11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6AA19A4-4D0D-02BD-703F-5551E3804B8E}"/>
              </a:ext>
            </a:extLst>
          </p:cNvPr>
          <p:cNvSpPr/>
          <p:nvPr/>
        </p:nvSpPr>
        <p:spPr>
          <a:xfrm>
            <a:off x="0" y="1168400"/>
            <a:ext cx="3671824" cy="4298696"/>
          </a:xfrm>
          <a:custGeom>
            <a:avLst/>
            <a:gdLst>
              <a:gd name="connsiteX0" fmla="*/ 3708400 w 3708400"/>
              <a:gd name="connsiteY0" fmla="*/ 1198880 h 4307840"/>
              <a:gd name="connsiteX1" fmla="*/ 0 w 3708400"/>
              <a:gd name="connsiteY1" fmla="*/ 4307840 h 4307840"/>
              <a:gd name="connsiteX2" fmla="*/ 40640 w 3708400"/>
              <a:gd name="connsiteY2" fmla="*/ 0 h 4307840"/>
              <a:gd name="connsiteX3" fmla="*/ 3708400 w 3708400"/>
              <a:gd name="connsiteY3" fmla="*/ 1198880 h 4307840"/>
              <a:gd name="connsiteX0" fmla="*/ 3671824 w 3671824"/>
              <a:gd name="connsiteY0" fmla="*/ 1198880 h 4298696"/>
              <a:gd name="connsiteX1" fmla="*/ 0 w 3671824"/>
              <a:gd name="connsiteY1" fmla="*/ 4298696 h 4298696"/>
              <a:gd name="connsiteX2" fmla="*/ 4064 w 3671824"/>
              <a:gd name="connsiteY2" fmla="*/ 0 h 4298696"/>
              <a:gd name="connsiteX3" fmla="*/ 3671824 w 3671824"/>
              <a:gd name="connsiteY3" fmla="*/ 1198880 h 4298696"/>
            </a:gdLst>
            <a:ahLst/>
            <a:cxnLst>
              <a:cxn ang="0">
                <a:pos x="connsiteX0" y="connsiteY0"/>
              </a:cxn>
              <a:cxn ang="0">
                <a:pos x="connsiteX1" y="connsiteY1"/>
              </a:cxn>
              <a:cxn ang="0">
                <a:pos x="connsiteX2" y="connsiteY2"/>
              </a:cxn>
              <a:cxn ang="0">
                <a:pos x="connsiteX3" y="connsiteY3"/>
              </a:cxn>
            </a:cxnLst>
            <a:rect l="l" t="t" r="r" b="b"/>
            <a:pathLst>
              <a:path w="3671824" h="4298696">
                <a:moveTo>
                  <a:pt x="3671824" y="1198880"/>
                </a:moveTo>
                <a:lnTo>
                  <a:pt x="0" y="4298696"/>
                </a:lnTo>
                <a:cubicBezTo>
                  <a:pt x="1355" y="2865797"/>
                  <a:pt x="2709" y="1432899"/>
                  <a:pt x="4064" y="0"/>
                </a:cubicBezTo>
                <a:lnTo>
                  <a:pt x="3671824" y="1198880"/>
                </a:lnTo>
                <a:close/>
              </a:path>
            </a:pathLst>
          </a:custGeom>
          <a:blipFill dpi="0" rotWithShape="1">
            <a:blip r:embed="rId4">
              <a:extLst>
                <a:ext uri="{28A0092B-C50C-407E-A947-70E740481C1C}">
                  <a14:useLocalDpi xmlns:a14="http://schemas.microsoft.com/office/drawing/2010/main" val="0"/>
                </a:ext>
              </a:extLst>
            </a:blip>
            <a:srcRect/>
            <a:stretch>
              <a:fillRect l="-31372" t="-1070" r="-14112" b="107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773B311-D779-3574-34CE-F1EF6EBD16C4}"/>
              </a:ext>
            </a:extLst>
          </p:cNvPr>
          <p:cNvSpPr/>
          <p:nvPr/>
        </p:nvSpPr>
        <p:spPr>
          <a:xfrm>
            <a:off x="0" y="-23336"/>
            <a:ext cx="4815840" cy="2773680"/>
          </a:xfrm>
          <a:custGeom>
            <a:avLst/>
            <a:gdLst>
              <a:gd name="connsiteX0" fmla="*/ 4815840 w 4815840"/>
              <a:gd name="connsiteY0" fmla="*/ 2773680 h 2773680"/>
              <a:gd name="connsiteX1" fmla="*/ 3647440 w 4815840"/>
              <a:gd name="connsiteY1" fmla="*/ 0 h 2773680"/>
              <a:gd name="connsiteX2" fmla="*/ 0 w 4815840"/>
              <a:gd name="connsiteY2" fmla="*/ 20320 h 2773680"/>
              <a:gd name="connsiteX3" fmla="*/ 10160 w 4815840"/>
              <a:gd name="connsiteY3" fmla="*/ 1178560 h 2773680"/>
              <a:gd name="connsiteX4" fmla="*/ 4815840 w 4815840"/>
              <a:gd name="connsiteY4" fmla="*/ 2773680 h 277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40" h="2773680">
                <a:moveTo>
                  <a:pt x="4815840" y="2773680"/>
                </a:moveTo>
                <a:lnTo>
                  <a:pt x="3647440" y="0"/>
                </a:lnTo>
                <a:lnTo>
                  <a:pt x="0" y="20320"/>
                </a:lnTo>
                <a:cubicBezTo>
                  <a:pt x="3387" y="406400"/>
                  <a:pt x="6773" y="792480"/>
                  <a:pt x="10160" y="1178560"/>
                </a:cubicBezTo>
                <a:lnTo>
                  <a:pt x="4815840" y="2773680"/>
                </a:lnTo>
                <a:close/>
              </a:path>
            </a:pathLst>
          </a:custGeom>
          <a:blipFill dpi="0" rotWithShape="1">
            <a:blip r:embed="rId5">
              <a:extLst>
                <a:ext uri="{28A0092B-C50C-407E-A947-70E740481C1C}">
                  <a14:useLocalDpi xmlns:a14="http://schemas.microsoft.com/office/drawing/2010/main" val="0"/>
                </a:ext>
              </a:extLst>
            </a:blip>
            <a:srcRect/>
            <a:stretch>
              <a:fillRect l="-3058" t="-18467" r="-19986" b="-11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63316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18" y="621443"/>
            <a:ext cx="7288282" cy="549851"/>
          </a:xfrm>
        </p:spPr>
        <p:txBody>
          <a:bodyPr/>
          <a:lstStyle/>
          <a:p>
            <a:r>
              <a:rPr lang="en-US" dirty="0">
                <a:solidFill>
                  <a:schemeClr val="bg1"/>
                </a:solidFill>
              </a:rPr>
              <a:t>TRAINING AN LLM</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1322318" y="2351292"/>
            <a:ext cx="8528264" cy="3646580"/>
          </a:xfrm>
        </p:spPr>
        <p:txBody>
          <a:bodyPr>
            <a:normAutofit/>
          </a:bodyPr>
          <a:lstStyle/>
          <a:p>
            <a:r>
              <a:rPr lang="en-US" dirty="0">
                <a:solidFill>
                  <a:schemeClr val="bg1"/>
                </a:solidFill>
              </a:rPr>
              <a:t>Some Parameters Include:</a:t>
            </a:r>
          </a:p>
          <a:p>
            <a:pPr lvl="1"/>
            <a:r>
              <a:rPr lang="en-US" dirty="0">
                <a:solidFill>
                  <a:schemeClr val="bg1"/>
                </a:solidFill>
              </a:rPr>
              <a:t>Model Size – The number of parameters is a parameter itself.</a:t>
            </a:r>
          </a:p>
          <a:p>
            <a:pPr lvl="1"/>
            <a:r>
              <a:rPr lang="en-US" dirty="0">
                <a:solidFill>
                  <a:schemeClr val="bg1"/>
                </a:solidFill>
              </a:rPr>
              <a:t>Context Window – The span at which the LLM looks when determining relative context.</a:t>
            </a:r>
          </a:p>
          <a:p>
            <a:pPr lvl="1"/>
            <a:r>
              <a:rPr lang="en-US" dirty="0">
                <a:solidFill>
                  <a:schemeClr val="bg1"/>
                </a:solidFill>
              </a:rPr>
              <a:t>Adaptability – Models ability to perform more specialized tasks.</a:t>
            </a:r>
          </a:p>
          <a:p>
            <a:pPr lvl="1"/>
            <a:r>
              <a:rPr lang="en-US" dirty="0">
                <a:solidFill>
                  <a:schemeClr val="bg1"/>
                </a:solidFill>
              </a:rPr>
              <a:t>Training data – This is the dataset that the model is trained on, and the quality, quantity and structure of the data can all influence its generation abilities.</a:t>
            </a:r>
          </a:p>
        </p:txBody>
      </p:sp>
      <p:cxnSp>
        <p:nvCxnSpPr>
          <p:cNvPr id="5" name="Straight Connector 4">
            <a:extLst>
              <a:ext uri="{FF2B5EF4-FFF2-40B4-BE49-F238E27FC236}">
                <a16:creationId xmlns:a16="http://schemas.microsoft.com/office/drawing/2014/main" id="{E8DD1018-8F61-A811-E13E-A3376E07A867}"/>
              </a:ext>
            </a:extLst>
          </p:cNvPr>
          <p:cNvCxnSpPr>
            <a:cxnSpLocks/>
          </p:cNvCxnSpPr>
          <p:nvPr/>
        </p:nvCxnSpPr>
        <p:spPr>
          <a:xfrm flipV="1">
            <a:off x="0" y="0"/>
            <a:ext cx="1169043" cy="1925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1635D0B-7E7B-1CA5-9E9E-090E015FFA92}"/>
              </a:ext>
            </a:extLst>
          </p:cNvPr>
          <p:cNvCxnSpPr>
            <a:cxnSpLocks/>
          </p:cNvCxnSpPr>
          <p:nvPr/>
        </p:nvCxnSpPr>
        <p:spPr>
          <a:xfrm>
            <a:off x="4838218" y="903485"/>
            <a:ext cx="73537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1B2CA3B-CDBF-CB4C-BC9E-1FA2A7D479A0}"/>
              </a:ext>
            </a:extLst>
          </p:cNvPr>
          <p:cNvCxnSpPr>
            <a:cxnSpLocks/>
          </p:cNvCxnSpPr>
          <p:nvPr/>
        </p:nvCxnSpPr>
        <p:spPr>
          <a:xfrm flipV="1">
            <a:off x="9418320" y="0"/>
            <a:ext cx="277368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A65B86E3-CCEF-BD84-01E8-F1A157BAFECF}"/>
              </a:ext>
            </a:extLst>
          </p:cNvPr>
          <p:cNvSpPr txBox="1">
            <a:spLocks/>
          </p:cNvSpPr>
          <p:nvPr/>
        </p:nvSpPr>
        <p:spPr>
          <a:xfrm>
            <a:off x="1322317" y="1277787"/>
            <a:ext cx="8382791" cy="107350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output of Large Language Models is determined by its parameters, which govern how it learns, adjusts and generates text. Parameters can be seen as the different features of an LLM, and its diversity in use cases.</a:t>
            </a:r>
          </a:p>
        </p:txBody>
      </p:sp>
      <p:sp>
        <p:nvSpPr>
          <p:cNvPr id="19" name="Text Placeholder 2">
            <a:extLst>
              <a:ext uri="{FF2B5EF4-FFF2-40B4-BE49-F238E27FC236}">
                <a16:creationId xmlns:a16="http://schemas.microsoft.com/office/drawing/2014/main" id="{A988D1DF-9219-4D63-A050-CE4065840269}"/>
              </a:ext>
            </a:extLst>
          </p:cNvPr>
          <p:cNvSpPr txBox="1">
            <a:spLocks/>
          </p:cNvSpPr>
          <p:nvPr/>
        </p:nvSpPr>
        <p:spPr>
          <a:xfrm>
            <a:off x="1322318" y="5310047"/>
            <a:ext cx="8219934" cy="340705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LLMs repeatedly adjusting parameters to increase accuracy of predictions throughout the learning period, as such, this method is known as parameterized training.</a:t>
            </a:r>
          </a:p>
        </p:txBody>
      </p:sp>
    </p:spTree>
    <p:extLst>
      <p:ext uri="{BB962C8B-B14F-4D97-AF65-F5344CB8AC3E}">
        <p14:creationId xmlns:p14="http://schemas.microsoft.com/office/powerpoint/2010/main" val="3571516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E6DF"/>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CEDEAB4-90DC-31EF-3990-CF9B2863C018}"/>
              </a:ext>
            </a:extLst>
          </p:cNvPr>
          <p:cNvSpPr>
            <a:spLocks noGrp="1"/>
          </p:cNvSpPr>
          <p:nvPr>
            <p:ph type="ctrTitle"/>
          </p:nvPr>
        </p:nvSpPr>
        <p:spPr>
          <a:xfrm>
            <a:off x="6729264" y="3067292"/>
            <a:ext cx="4451879" cy="1633999"/>
          </a:xfrm>
        </p:spPr>
        <p:txBody>
          <a:bodyPr/>
          <a:lstStyle/>
          <a:p>
            <a:r>
              <a:rPr lang="en-US" b="1" dirty="0"/>
              <a:t>LIMITATIONS OF PARAMETERIZED TRAINING</a:t>
            </a:r>
          </a:p>
        </p:txBody>
      </p:sp>
      <p:cxnSp>
        <p:nvCxnSpPr>
          <p:cNvPr id="2" name="Straight Connector 1">
            <a:extLst>
              <a:ext uri="{FF2B5EF4-FFF2-40B4-BE49-F238E27FC236}">
                <a16:creationId xmlns:a16="http://schemas.microsoft.com/office/drawing/2014/main" id="{F99CBE69-61D9-937E-95AD-D28EC375EE67}"/>
              </a:ext>
            </a:extLst>
          </p:cNvPr>
          <p:cNvCxnSpPr>
            <a:cxnSpLocks/>
          </p:cNvCxnSpPr>
          <p:nvPr/>
        </p:nvCxnSpPr>
        <p:spPr>
          <a:xfrm>
            <a:off x="0" y="2753591"/>
            <a:ext cx="2909455" cy="41044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05AB738-E642-7B77-B788-409639866B51}"/>
              </a:ext>
            </a:extLst>
          </p:cNvPr>
          <p:cNvCxnSpPr>
            <a:cxnSpLocks/>
          </p:cNvCxnSpPr>
          <p:nvPr/>
        </p:nvCxnSpPr>
        <p:spPr>
          <a:xfrm flipV="1">
            <a:off x="0" y="0"/>
            <a:ext cx="6459523" cy="54210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FF955CDD-042C-EF43-FAFA-412BCB0C1AA7}"/>
              </a:ext>
            </a:extLst>
          </p:cNvPr>
          <p:cNvSpPr/>
          <p:nvPr/>
        </p:nvSpPr>
        <p:spPr>
          <a:xfrm>
            <a:off x="-20320" y="-30480"/>
            <a:ext cx="4815840" cy="2773680"/>
          </a:xfrm>
          <a:custGeom>
            <a:avLst/>
            <a:gdLst>
              <a:gd name="connsiteX0" fmla="*/ 4815840 w 4815840"/>
              <a:gd name="connsiteY0" fmla="*/ 2773680 h 2773680"/>
              <a:gd name="connsiteX1" fmla="*/ 3647440 w 4815840"/>
              <a:gd name="connsiteY1" fmla="*/ 0 h 2773680"/>
              <a:gd name="connsiteX2" fmla="*/ 0 w 4815840"/>
              <a:gd name="connsiteY2" fmla="*/ 20320 h 2773680"/>
              <a:gd name="connsiteX3" fmla="*/ 10160 w 4815840"/>
              <a:gd name="connsiteY3" fmla="*/ 1178560 h 2773680"/>
              <a:gd name="connsiteX4" fmla="*/ 4815840 w 4815840"/>
              <a:gd name="connsiteY4" fmla="*/ 2773680 h 277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40" h="2773680">
                <a:moveTo>
                  <a:pt x="4815840" y="2773680"/>
                </a:moveTo>
                <a:lnTo>
                  <a:pt x="3647440" y="0"/>
                </a:lnTo>
                <a:lnTo>
                  <a:pt x="0" y="20320"/>
                </a:lnTo>
                <a:cubicBezTo>
                  <a:pt x="3387" y="406400"/>
                  <a:pt x="6773" y="792480"/>
                  <a:pt x="10160" y="1178560"/>
                </a:cubicBezTo>
                <a:lnTo>
                  <a:pt x="4815840" y="277368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D800BBB3-92E2-F222-95DA-688342D07671}"/>
              </a:ext>
            </a:extLst>
          </p:cNvPr>
          <p:cNvSpPr/>
          <p:nvPr/>
        </p:nvSpPr>
        <p:spPr>
          <a:xfrm>
            <a:off x="-14224" y="1168400"/>
            <a:ext cx="3671824" cy="4298696"/>
          </a:xfrm>
          <a:custGeom>
            <a:avLst/>
            <a:gdLst>
              <a:gd name="connsiteX0" fmla="*/ 3708400 w 3708400"/>
              <a:gd name="connsiteY0" fmla="*/ 1198880 h 4307840"/>
              <a:gd name="connsiteX1" fmla="*/ 0 w 3708400"/>
              <a:gd name="connsiteY1" fmla="*/ 4307840 h 4307840"/>
              <a:gd name="connsiteX2" fmla="*/ 40640 w 3708400"/>
              <a:gd name="connsiteY2" fmla="*/ 0 h 4307840"/>
              <a:gd name="connsiteX3" fmla="*/ 3708400 w 3708400"/>
              <a:gd name="connsiteY3" fmla="*/ 1198880 h 4307840"/>
              <a:gd name="connsiteX0" fmla="*/ 3671824 w 3671824"/>
              <a:gd name="connsiteY0" fmla="*/ 1198880 h 4298696"/>
              <a:gd name="connsiteX1" fmla="*/ 0 w 3671824"/>
              <a:gd name="connsiteY1" fmla="*/ 4298696 h 4298696"/>
              <a:gd name="connsiteX2" fmla="*/ 4064 w 3671824"/>
              <a:gd name="connsiteY2" fmla="*/ 0 h 4298696"/>
              <a:gd name="connsiteX3" fmla="*/ 3671824 w 3671824"/>
              <a:gd name="connsiteY3" fmla="*/ 1198880 h 4298696"/>
            </a:gdLst>
            <a:ahLst/>
            <a:cxnLst>
              <a:cxn ang="0">
                <a:pos x="connsiteX0" y="connsiteY0"/>
              </a:cxn>
              <a:cxn ang="0">
                <a:pos x="connsiteX1" y="connsiteY1"/>
              </a:cxn>
              <a:cxn ang="0">
                <a:pos x="connsiteX2" y="connsiteY2"/>
              </a:cxn>
              <a:cxn ang="0">
                <a:pos x="connsiteX3" y="connsiteY3"/>
              </a:cxn>
            </a:cxnLst>
            <a:rect l="l" t="t" r="r" b="b"/>
            <a:pathLst>
              <a:path w="3671824" h="4298696">
                <a:moveTo>
                  <a:pt x="3671824" y="1198880"/>
                </a:moveTo>
                <a:lnTo>
                  <a:pt x="0" y="4298696"/>
                </a:lnTo>
                <a:cubicBezTo>
                  <a:pt x="1355" y="2865797"/>
                  <a:pt x="2709" y="1432899"/>
                  <a:pt x="4064" y="0"/>
                </a:cubicBezTo>
                <a:lnTo>
                  <a:pt x="3671824" y="119888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6B52C082-249B-192D-DAFC-DAF671B39EBE}"/>
              </a:ext>
            </a:extLst>
          </p:cNvPr>
          <p:cNvSpPr/>
          <p:nvPr/>
        </p:nvSpPr>
        <p:spPr>
          <a:xfrm>
            <a:off x="-7144" y="4436269"/>
            <a:ext cx="2936081" cy="2436019"/>
          </a:xfrm>
          <a:custGeom>
            <a:avLst/>
            <a:gdLst>
              <a:gd name="connsiteX0" fmla="*/ 0 w 2914650"/>
              <a:gd name="connsiteY0" fmla="*/ 1028700 h 2436019"/>
              <a:gd name="connsiteX1" fmla="*/ 1200150 w 2914650"/>
              <a:gd name="connsiteY1" fmla="*/ 0 h 2436019"/>
              <a:gd name="connsiteX2" fmla="*/ 2914650 w 2914650"/>
              <a:gd name="connsiteY2" fmla="*/ 2407444 h 2436019"/>
              <a:gd name="connsiteX3" fmla="*/ 0 w 2914650"/>
              <a:gd name="connsiteY3" fmla="*/ 2436019 h 2436019"/>
              <a:gd name="connsiteX4" fmla="*/ 0 w 2914650"/>
              <a:gd name="connsiteY4" fmla="*/ 1028700 h 2436019"/>
              <a:gd name="connsiteX0" fmla="*/ 0 w 2936081"/>
              <a:gd name="connsiteY0" fmla="*/ 1028700 h 2436019"/>
              <a:gd name="connsiteX1" fmla="*/ 1200150 w 2936081"/>
              <a:gd name="connsiteY1" fmla="*/ 0 h 2436019"/>
              <a:gd name="connsiteX2" fmla="*/ 2936081 w 2936081"/>
              <a:gd name="connsiteY2" fmla="*/ 2421731 h 2436019"/>
              <a:gd name="connsiteX3" fmla="*/ 0 w 2936081"/>
              <a:gd name="connsiteY3" fmla="*/ 2436019 h 2436019"/>
              <a:gd name="connsiteX4" fmla="*/ 0 w 2936081"/>
              <a:gd name="connsiteY4" fmla="*/ 1028700 h 2436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081" h="2436019">
                <a:moveTo>
                  <a:pt x="0" y="1028700"/>
                </a:moveTo>
                <a:lnTo>
                  <a:pt x="1200150" y="0"/>
                </a:lnTo>
                <a:lnTo>
                  <a:pt x="2936081" y="2421731"/>
                </a:lnTo>
                <a:lnTo>
                  <a:pt x="0" y="2436019"/>
                </a:lnTo>
                <a:lnTo>
                  <a:pt x="0" y="1028700"/>
                </a:lnTo>
                <a:close/>
              </a:path>
            </a:pathLst>
          </a:custGeom>
          <a:blipFill dpi="0" rotWithShape="1">
            <a:blip r:embed="rId4">
              <a:extLst>
                <a:ext uri="{28A0092B-C50C-407E-A947-70E740481C1C}">
                  <a14:useLocalDpi xmlns:a14="http://schemas.microsoft.com/office/drawing/2010/main" val="0"/>
                </a:ext>
              </a:extLst>
            </a:blip>
            <a:srcRect/>
            <a:stretch>
              <a:fillRect l="-44336" t="-13490" r="663" b="-11569"/>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816FF510-7180-EE76-470D-4073A18E5E5F}"/>
              </a:ext>
            </a:extLst>
          </p:cNvPr>
          <p:cNvSpPr/>
          <p:nvPr/>
        </p:nvSpPr>
        <p:spPr>
          <a:xfrm>
            <a:off x="0" y="1168400"/>
            <a:ext cx="3671824" cy="4298696"/>
          </a:xfrm>
          <a:custGeom>
            <a:avLst/>
            <a:gdLst>
              <a:gd name="connsiteX0" fmla="*/ 3708400 w 3708400"/>
              <a:gd name="connsiteY0" fmla="*/ 1198880 h 4307840"/>
              <a:gd name="connsiteX1" fmla="*/ 0 w 3708400"/>
              <a:gd name="connsiteY1" fmla="*/ 4307840 h 4307840"/>
              <a:gd name="connsiteX2" fmla="*/ 40640 w 3708400"/>
              <a:gd name="connsiteY2" fmla="*/ 0 h 4307840"/>
              <a:gd name="connsiteX3" fmla="*/ 3708400 w 3708400"/>
              <a:gd name="connsiteY3" fmla="*/ 1198880 h 4307840"/>
              <a:gd name="connsiteX0" fmla="*/ 3671824 w 3671824"/>
              <a:gd name="connsiteY0" fmla="*/ 1198880 h 4298696"/>
              <a:gd name="connsiteX1" fmla="*/ 0 w 3671824"/>
              <a:gd name="connsiteY1" fmla="*/ 4298696 h 4298696"/>
              <a:gd name="connsiteX2" fmla="*/ 4064 w 3671824"/>
              <a:gd name="connsiteY2" fmla="*/ 0 h 4298696"/>
              <a:gd name="connsiteX3" fmla="*/ 3671824 w 3671824"/>
              <a:gd name="connsiteY3" fmla="*/ 1198880 h 4298696"/>
            </a:gdLst>
            <a:ahLst/>
            <a:cxnLst>
              <a:cxn ang="0">
                <a:pos x="connsiteX0" y="connsiteY0"/>
              </a:cxn>
              <a:cxn ang="0">
                <a:pos x="connsiteX1" y="connsiteY1"/>
              </a:cxn>
              <a:cxn ang="0">
                <a:pos x="connsiteX2" y="connsiteY2"/>
              </a:cxn>
              <a:cxn ang="0">
                <a:pos x="connsiteX3" y="connsiteY3"/>
              </a:cxn>
            </a:cxnLst>
            <a:rect l="l" t="t" r="r" b="b"/>
            <a:pathLst>
              <a:path w="3671824" h="4298696">
                <a:moveTo>
                  <a:pt x="3671824" y="1198880"/>
                </a:moveTo>
                <a:lnTo>
                  <a:pt x="0" y="4298696"/>
                </a:lnTo>
                <a:cubicBezTo>
                  <a:pt x="1355" y="2865797"/>
                  <a:pt x="2709" y="1432899"/>
                  <a:pt x="4064" y="0"/>
                </a:cubicBezTo>
                <a:lnTo>
                  <a:pt x="3671824" y="1198880"/>
                </a:lnTo>
                <a:close/>
              </a:path>
            </a:pathLst>
          </a:custGeom>
          <a:blipFill dpi="0" rotWithShape="1">
            <a:blip r:embed="rId5">
              <a:extLst>
                <a:ext uri="{28A0092B-C50C-407E-A947-70E740481C1C}">
                  <a14:useLocalDpi xmlns:a14="http://schemas.microsoft.com/office/drawing/2010/main" val="0"/>
                </a:ext>
              </a:extLst>
            </a:blip>
            <a:srcRect/>
            <a:stretch>
              <a:fillRect l="-31372" t="-1070" r="-14112" b="107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F633B0F-6A74-1CFC-CEF7-46C10F00DCCC}"/>
              </a:ext>
            </a:extLst>
          </p:cNvPr>
          <p:cNvSpPr/>
          <p:nvPr/>
        </p:nvSpPr>
        <p:spPr>
          <a:xfrm>
            <a:off x="0" y="-23336"/>
            <a:ext cx="4815840" cy="2773680"/>
          </a:xfrm>
          <a:custGeom>
            <a:avLst/>
            <a:gdLst>
              <a:gd name="connsiteX0" fmla="*/ 4815840 w 4815840"/>
              <a:gd name="connsiteY0" fmla="*/ 2773680 h 2773680"/>
              <a:gd name="connsiteX1" fmla="*/ 3647440 w 4815840"/>
              <a:gd name="connsiteY1" fmla="*/ 0 h 2773680"/>
              <a:gd name="connsiteX2" fmla="*/ 0 w 4815840"/>
              <a:gd name="connsiteY2" fmla="*/ 20320 h 2773680"/>
              <a:gd name="connsiteX3" fmla="*/ 10160 w 4815840"/>
              <a:gd name="connsiteY3" fmla="*/ 1178560 h 2773680"/>
              <a:gd name="connsiteX4" fmla="*/ 4815840 w 4815840"/>
              <a:gd name="connsiteY4" fmla="*/ 2773680 h 277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5840" h="2773680">
                <a:moveTo>
                  <a:pt x="4815840" y="2773680"/>
                </a:moveTo>
                <a:lnTo>
                  <a:pt x="3647440" y="0"/>
                </a:lnTo>
                <a:lnTo>
                  <a:pt x="0" y="20320"/>
                </a:lnTo>
                <a:cubicBezTo>
                  <a:pt x="3387" y="406400"/>
                  <a:pt x="6773" y="792480"/>
                  <a:pt x="10160" y="1178560"/>
                </a:cubicBezTo>
                <a:lnTo>
                  <a:pt x="4815840" y="2773680"/>
                </a:lnTo>
                <a:close/>
              </a:path>
            </a:pathLst>
          </a:custGeom>
          <a:blipFill dpi="0" rotWithShape="1">
            <a:blip r:embed="rId6">
              <a:extLst>
                <a:ext uri="{28A0092B-C50C-407E-A947-70E740481C1C}">
                  <a14:useLocalDpi xmlns:a14="http://schemas.microsoft.com/office/drawing/2010/main" val="0"/>
                </a:ext>
              </a:extLst>
            </a:blip>
            <a:srcRect/>
            <a:stretch>
              <a:fillRect l="-3058" t="-18467" r="-19986" b="-11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1598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txBox="1">
            <a:spLocks/>
          </p:cNvSpPr>
          <p:nvPr/>
        </p:nvSpPr>
        <p:spPr>
          <a:xfrm>
            <a:off x="10373350" y="6356349"/>
            <a:ext cx="98755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9DFD55-3C28-40EF-9E31-A92D2E4017FF}" type="slidenum">
              <a:rPr lang="en-US" smtClean="0"/>
              <a:pPr/>
              <a:t>8</a:t>
            </a:fld>
            <a:endParaRPr lang="en-US" dirty="0"/>
          </a:p>
        </p:txBody>
      </p:sp>
      <p:sp>
        <p:nvSpPr>
          <p:cNvPr id="3" name="Title 1">
            <a:extLst>
              <a:ext uri="{FF2B5EF4-FFF2-40B4-BE49-F238E27FC236}">
                <a16:creationId xmlns:a16="http://schemas.microsoft.com/office/drawing/2014/main" id="{B2A13239-E2DE-1CBF-1880-22042E077323}"/>
              </a:ext>
            </a:extLst>
          </p:cNvPr>
          <p:cNvSpPr txBox="1">
            <a:spLocks/>
          </p:cNvSpPr>
          <p:nvPr/>
        </p:nvSpPr>
        <p:spPr>
          <a:xfrm>
            <a:off x="6096000" y="731521"/>
            <a:ext cx="5634224" cy="112557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endParaRPr lang="en-US" dirty="0"/>
          </a:p>
        </p:txBody>
      </p:sp>
      <p:sp>
        <p:nvSpPr>
          <p:cNvPr id="4" name="Title 1">
            <a:extLst>
              <a:ext uri="{FF2B5EF4-FFF2-40B4-BE49-F238E27FC236}">
                <a16:creationId xmlns:a16="http://schemas.microsoft.com/office/drawing/2014/main" id="{9FA3F70D-AEB5-25AB-B98E-28C4D587BD84}"/>
              </a:ext>
            </a:extLst>
          </p:cNvPr>
          <p:cNvSpPr txBox="1">
            <a:spLocks/>
          </p:cNvSpPr>
          <p:nvPr/>
        </p:nvSpPr>
        <p:spPr>
          <a:xfrm>
            <a:off x="4842757" y="234005"/>
            <a:ext cx="6790949" cy="11255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r>
              <a:rPr lang="en-US" sz="3200" dirty="0"/>
              <a:t>LIMITATIONS OF PARAMETERIZED TRAINING</a:t>
            </a:r>
          </a:p>
        </p:txBody>
      </p:sp>
      <p:sp>
        <p:nvSpPr>
          <p:cNvPr id="2" name="Text Placeholder 2">
            <a:extLst>
              <a:ext uri="{FF2B5EF4-FFF2-40B4-BE49-F238E27FC236}">
                <a16:creationId xmlns:a16="http://schemas.microsoft.com/office/drawing/2014/main" id="{8B6D26E5-413B-95A4-D357-4A135150F21E}"/>
              </a:ext>
            </a:extLst>
          </p:cNvPr>
          <p:cNvSpPr txBox="1">
            <a:spLocks/>
          </p:cNvSpPr>
          <p:nvPr/>
        </p:nvSpPr>
        <p:spPr>
          <a:xfrm>
            <a:off x="4842757" y="1584960"/>
            <a:ext cx="6511043" cy="5166993"/>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b="1"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rPr>
              <a:t>When initializing LLMs, the learning and correction process:</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depletes large amounts of memory.</a:t>
            </a:r>
          </a:p>
          <a:p>
            <a:pPr marL="342900" indent="-342900">
              <a:buFont typeface="Arial" panose="020B0604020202020204" pitchFamily="34" charset="0"/>
              <a:buChar char="•"/>
            </a:pPr>
            <a:r>
              <a:rPr lang="en-US" sz="2400" dirty="0">
                <a:solidFill>
                  <a:schemeClr val="bg1"/>
                </a:solidFill>
              </a:rPr>
              <a:t>consumes large amounts of storage for its dataset.</a:t>
            </a:r>
          </a:p>
          <a:p>
            <a:pPr marL="342900" indent="-342900">
              <a:buFont typeface="Arial" panose="020B0604020202020204" pitchFamily="34" charset="0"/>
              <a:buChar char="•"/>
            </a:pPr>
            <a:r>
              <a:rPr lang="en-US" sz="2400" dirty="0">
                <a:solidFill>
                  <a:schemeClr val="bg1"/>
                </a:solidFill>
              </a:rPr>
              <a:t>takes very long.</a:t>
            </a:r>
          </a:p>
          <a:p>
            <a:endParaRPr lang="en-US" sz="2400" dirty="0">
              <a:solidFill>
                <a:schemeClr val="bg1"/>
              </a:solidFill>
            </a:endParaRPr>
          </a:p>
          <a:p>
            <a:r>
              <a:rPr lang="en-US" sz="2400" dirty="0">
                <a:solidFill>
                  <a:schemeClr val="bg1"/>
                </a:solidFill>
              </a:rPr>
              <a:t>These resources are often virtual, hosted on the cloud for scalability and availability. As such, the initialization process is often financially costly as well.</a:t>
            </a:r>
          </a:p>
        </p:txBody>
      </p:sp>
      <p:pic>
        <p:nvPicPr>
          <p:cNvPr id="17" name="Picture 16" descr="A purple and pink computer monitor&#10;&#10;Description automatically generated">
            <a:extLst>
              <a:ext uri="{FF2B5EF4-FFF2-40B4-BE49-F238E27FC236}">
                <a16:creationId xmlns:a16="http://schemas.microsoft.com/office/drawing/2014/main" id="{F8AFCDCA-1F1B-0894-3227-3B63E2B2AEA6}"/>
              </a:ext>
            </a:extLst>
          </p:cNvPr>
          <p:cNvPicPr>
            <a:picLocks noChangeAspect="1"/>
          </p:cNvPicPr>
          <p:nvPr/>
        </p:nvPicPr>
        <p:blipFill>
          <a:blip r:embed="rId3"/>
          <a:stretch>
            <a:fillRect/>
          </a:stretch>
        </p:blipFill>
        <p:spPr>
          <a:xfrm>
            <a:off x="1187659" y="2209952"/>
            <a:ext cx="2438095" cy="2438095"/>
          </a:xfrm>
          <a:prstGeom prst="rect">
            <a:avLst/>
          </a:prstGeom>
          <a:effectLst>
            <a:glow rad="101600">
              <a:schemeClr val="tx1">
                <a:alpha val="60000"/>
              </a:schemeClr>
            </a:glow>
          </a:effectLst>
        </p:spPr>
      </p:pic>
    </p:spTree>
    <p:extLst>
      <p:ext uri="{BB962C8B-B14F-4D97-AF65-F5344CB8AC3E}">
        <p14:creationId xmlns:p14="http://schemas.microsoft.com/office/powerpoint/2010/main" val="3074401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67">
            <a:extLst>
              <a:ext uri="{FF2B5EF4-FFF2-40B4-BE49-F238E27FC236}">
                <a16:creationId xmlns:a16="http://schemas.microsoft.com/office/drawing/2014/main" id="{AA0ACADD-CC4E-851C-DA07-C22DB97FA23E}"/>
              </a:ext>
            </a:extLst>
          </p:cNvPr>
          <p:cNvSpPr txBox="1">
            <a:spLocks/>
          </p:cNvSpPr>
          <p:nvPr/>
        </p:nvSpPr>
        <p:spPr>
          <a:xfrm>
            <a:off x="10373350" y="6356349"/>
            <a:ext cx="98755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9DFD55-3C28-40EF-9E31-A92D2E4017FF}" type="slidenum">
              <a:rPr lang="en-US" smtClean="0"/>
              <a:pPr/>
              <a:t>9</a:t>
            </a:fld>
            <a:endParaRPr lang="en-US" dirty="0"/>
          </a:p>
        </p:txBody>
      </p:sp>
      <p:sp>
        <p:nvSpPr>
          <p:cNvPr id="3" name="Title 1">
            <a:extLst>
              <a:ext uri="{FF2B5EF4-FFF2-40B4-BE49-F238E27FC236}">
                <a16:creationId xmlns:a16="http://schemas.microsoft.com/office/drawing/2014/main" id="{B2A13239-E2DE-1CBF-1880-22042E077323}"/>
              </a:ext>
            </a:extLst>
          </p:cNvPr>
          <p:cNvSpPr txBox="1">
            <a:spLocks/>
          </p:cNvSpPr>
          <p:nvPr/>
        </p:nvSpPr>
        <p:spPr>
          <a:xfrm>
            <a:off x="6096000" y="731521"/>
            <a:ext cx="5634224" cy="112557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endParaRPr lang="en-US" dirty="0"/>
          </a:p>
        </p:txBody>
      </p:sp>
      <p:sp>
        <p:nvSpPr>
          <p:cNvPr id="4" name="Title 1">
            <a:extLst>
              <a:ext uri="{FF2B5EF4-FFF2-40B4-BE49-F238E27FC236}">
                <a16:creationId xmlns:a16="http://schemas.microsoft.com/office/drawing/2014/main" id="{9FA3F70D-AEB5-25AB-B98E-28C4D587BD84}"/>
              </a:ext>
            </a:extLst>
          </p:cNvPr>
          <p:cNvSpPr txBox="1">
            <a:spLocks/>
          </p:cNvSpPr>
          <p:nvPr/>
        </p:nvSpPr>
        <p:spPr>
          <a:xfrm>
            <a:off x="4812277" y="133857"/>
            <a:ext cx="6790949" cy="11255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bg1"/>
                </a:solidFill>
                <a:latin typeface="+mj-lt"/>
                <a:ea typeface="+mj-ea"/>
                <a:cs typeface="+mj-cs"/>
              </a:defRPr>
            </a:lvl1pPr>
          </a:lstStyle>
          <a:p>
            <a:r>
              <a:rPr lang="en-US" sz="3200" dirty="0"/>
              <a:t>LIMITATIONS OF PARAMETERIZED TRAINING (CONT’d.)</a:t>
            </a:r>
          </a:p>
        </p:txBody>
      </p:sp>
      <p:sp>
        <p:nvSpPr>
          <p:cNvPr id="2" name="Text Placeholder 2">
            <a:extLst>
              <a:ext uri="{FF2B5EF4-FFF2-40B4-BE49-F238E27FC236}">
                <a16:creationId xmlns:a16="http://schemas.microsoft.com/office/drawing/2014/main" id="{8B6D26E5-413B-95A4-D357-4A135150F21E}"/>
              </a:ext>
            </a:extLst>
          </p:cNvPr>
          <p:cNvSpPr txBox="1">
            <a:spLocks/>
          </p:cNvSpPr>
          <p:nvPr/>
        </p:nvSpPr>
        <p:spPr>
          <a:xfrm>
            <a:off x="4812277" y="1462039"/>
            <a:ext cx="7252723" cy="571396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The textual data used to train an LLM determines its behavior, and once the dataset is large, it can predict words in a large variety of contexts.</a:t>
            </a:r>
          </a:p>
          <a:p>
            <a:endParaRPr lang="en-US" sz="2000" dirty="0">
              <a:solidFill>
                <a:schemeClr val="bg1"/>
              </a:solidFill>
            </a:endParaRPr>
          </a:p>
          <a:p>
            <a:r>
              <a:rPr lang="en-US" sz="2000" dirty="0">
                <a:solidFill>
                  <a:schemeClr val="bg1"/>
                </a:solidFill>
              </a:rPr>
              <a:t>However, an LLM might not be exposed to certain information outside of its scope of training, or newly generated information.</a:t>
            </a:r>
          </a:p>
          <a:p>
            <a:endParaRPr lang="en-US" sz="2000" dirty="0">
              <a:solidFill>
                <a:schemeClr val="bg1"/>
              </a:solidFill>
            </a:endParaRPr>
          </a:p>
          <a:p>
            <a:r>
              <a:rPr lang="en-US" sz="2000" dirty="0">
                <a:solidFill>
                  <a:schemeClr val="bg1"/>
                </a:solidFill>
              </a:rPr>
              <a:t>Generally, this is the case in specific applications of LLMs such as in business solutions or the medical field.</a:t>
            </a:r>
          </a:p>
          <a:p>
            <a:endParaRPr lang="en-US" sz="2000" dirty="0">
              <a:solidFill>
                <a:schemeClr val="bg1"/>
              </a:solidFill>
            </a:endParaRPr>
          </a:p>
          <a:p>
            <a:r>
              <a:rPr lang="en-US" sz="2000" dirty="0">
                <a:solidFill>
                  <a:schemeClr val="bg1"/>
                </a:solidFill>
              </a:rPr>
              <a:t>In these cases, an LLM will need to be retrained, or fine-tuned to incorporate usage-specific data. This can significantly increase overhead costs and resource use.</a:t>
            </a:r>
          </a:p>
        </p:txBody>
      </p:sp>
      <p:pic>
        <p:nvPicPr>
          <p:cNvPr id="9" name="Picture 8" descr="A purple and pink computer monitor&#10;&#10;Description automatically generated">
            <a:extLst>
              <a:ext uri="{FF2B5EF4-FFF2-40B4-BE49-F238E27FC236}">
                <a16:creationId xmlns:a16="http://schemas.microsoft.com/office/drawing/2014/main" id="{D7F73CA5-5DBC-360F-905C-181A94A15239}"/>
              </a:ext>
            </a:extLst>
          </p:cNvPr>
          <p:cNvPicPr>
            <a:picLocks noChangeAspect="1"/>
          </p:cNvPicPr>
          <p:nvPr/>
        </p:nvPicPr>
        <p:blipFill>
          <a:blip r:embed="rId3"/>
          <a:stretch>
            <a:fillRect/>
          </a:stretch>
        </p:blipFill>
        <p:spPr>
          <a:xfrm>
            <a:off x="1187659" y="2209952"/>
            <a:ext cx="2438095" cy="2438095"/>
          </a:xfrm>
          <a:prstGeom prst="rect">
            <a:avLst/>
          </a:prstGeom>
          <a:effectLst>
            <a:glow rad="101600">
              <a:schemeClr val="tx1">
                <a:alpha val="60000"/>
              </a:schemeClr>
            </a:glow>
          </a:effectLst>
        </p:spPr>
      </p:pic>
    </p:spTree>
    <p:extLst>
      <p:ext uri="{BB962C8B-B14F-4D97-AF65-F5344CB8AC3E}">
        <p14:creationId xmlns:p14="http://schemas.microsoft.com/office/powerpoint/2010/main" val="2334601962"/>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444063ACFD674BAA8FA68636491554" ma:contentTypeVersion="13" ma:contentTypeDescription="Create a new document." ma:contentTypeScope="" ma:versionID="7d866094072a8d4c7778f1d6189b8f1a">
  <xsd:schema xmlns:xsd="http://www.w3.org/2001/XMLSchema" xmlns:xs="http://www.w3.org/2001/XMLSchema" xmlns:p="http://schemas.microsoft.com/office/2006/metadata/properties" xmlns:ns3="0c1ebfb0-3346-4c5e-b85c-967f72e5d9b3" xmlns:ns4="e9e58cfe-9f0b-457a-8dd0-c4e210343d47" targetNamespace="http://schemas.microsoft.com/office/2006/metadata/properties" ma:root="true" ma:fieldsID="c977210bbc06ea9a7ed5de35ea1c7db1" ns3:_="" ns4:_="">
    <xsd:import namespace="0c1ebfb0-3346-4c5e-b85c-967f72e5d9b3"/>
    <xsd:import namespace="e9e58cfe-9f0b-457a-8dd0-c4e210343d47"/>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ServiceSearchProperties" minOccurs="0"/>
                <xsd:element ref="ns4:SharedWithUsers" minOccurs="0"/>
                <xsd:element ref="ns4:SharedWithDetails" minOccurs="0"/>
                <xsd:element ref="ns4:SharingHintHash"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1ebfb0-3346-4c5e-b85c-967f72e5d9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e58cfe-9f0b-457a-8dd0-c4e210343d47"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0c1ebfb0-3346-4c5e-b85c-967f72e5d9b3" xsi:nil="true"/>
  </documentManagement>
</p:properties>
</file>

<file path=customXml/itemProps1.xml><?xml version="1.0" encoding="utf-8"?>
<ds:datastoreItem xmlns:ds="http://schemas.openxmlformats.org/officeDocument/2006/customXml" ds:itemID="{5237366C-DAC3-45C0-A9CF-1895EEC4F1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1ebfb0-3346-4c5e-b85c-967f72e5d9b3"/>
    <ds:schemaRef ds:uri="e9e58cfe-9f0b-457a-8dd0-c4e210343d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49168DCE-134F-4610-A6AA-88CEBE8D71D2}">
  <ds:schemaRefs>
    <ds:schemaRef ds:uri="0c1ebfb0-3346-4c5e-b85c-967f72e5d9b3"/>
    <ds:schemaRef ds:uri="http://purl.org/dc/dcmitype/"/>
    <ds:schemaRef ds:uri="http://purl.org/dc/elements/1.1/"/>
    <ds:schemaRef ds:uri="http://schemas.microsoft.com/office/2006/documentManagement/types"/>
    <ds:schemaRef ds:uri="http://www.w3.org/XML/1998/namespace"/>
    <ds:schemaRef ds:uri="http://purl.org/dc/terms/"/>
    <ds:schemaRef ds:uri="e9e58cfe-9f0b-457a-8dd0-c4e210343d47"/>
    <ds:schemaRef ds:uri="http://schemas.microsoft.com/office/infopath/2007/PartnerControls"/>
    <ds:schemaRef ds:uri="http://schemas.openxmlformats.org/package/2006/metadata/core-properties"/>
    <ds:schemaRef ds:uri="http://schemas.microsoft.com/office/2006/metadata/propertie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Facet</Template>
  <TotalTime>793</TotalTime>
  <Words>1063</Words>
  <Application>Microsoft Office PowerPoint</Application>
  <PresentationFormat>Widescreen</PresentationFormat>
  <Paragraphs>117</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Tenorite</vt:lpstr>
      <vt:lpstr>Custom</vt:lpstr>
      <vt:lpstr>Large language models and  retrieval augmented generation</vt:lpstr>
      <vt:lpstr>Topics</vt:lpstr>
      <vt:lpstr>Large language models</vt:lpstr>
      <vt:lpstr>PowerPoint Presentation</vt:lpstr>
      <vt:lpstr>PowerPoint Presentation</vt:lpstr>
      <vt:lpstr>TRAINING AN LLM</vt:lpstr>
      <vt:lpstr>LIMITATIONS OF PARAMETERIZED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INCORPORATION  AND IMPLEMENTATION</vt:lpstr>
      <vt:lpstr>Incorporation and Implementation</vt:lpstr>
      <vt:lpstr>Incorporation and Implementation (CONT’D.)</vt:lpstr>
      <vt:lpstr>Incorporation and Implementation (CONT’D)</vt:lpstr>
      <vt:lpstr>GOING FORWARD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Large language models and  retrieval augmented generation</dc:title>
  <dc:creator>darryl.nurse@yorkmail.cuny.edu</dc:creator>
  <cp:lastModifiedBy>darryl.nurse@yorkmail.cuny.edu</cp:lastModifiedBy>
  <cp:revision>1</cp:revision>
  <dcterms:created xsi:type="dcterms:W3CDTF">2024-04-24T02:36:02Z</dcterms:created>
  <dcterms:modified xsi:type="dcterms:W3CDTF">2024-05-07T15:38:13Z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0x010100A2444063ACFD674BAA8FA68636491554</vt:lpwstr>
  </property>
  <property fmtid="{D5CDD505-2E9C-101B-9397-08002B2CF9AE}" pid="3" name="MediaServiceImageTags">
    <vt:lpwstr/>
  </property>
</Properties>
</file>